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75" r:id="rId3"/>
  </p:sldIdLst>
  <p:sldSz cx="6858000" cy="12192000"/>
  <p:notesSz cx="2925763" cy="46545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82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67831" cy="233536"/>
          </a:xfrm>
          <a:prstGeom prst="rect">
            <a:avLst/>
          </a:prstGeom>
        </p:spPr>
        <p:txBody>
          <a:bodyPr vert="horz" lIns="43315" tIns="21658" rIns="43315" bIns="21658" rtlCol="0"/>
          <a:lstStyle>
            <a:lvl1pPr algn="l">
              <a:defRPr sz="6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1657255" y="0"/>
            <a:ext cx="1267831" cy="233536"/>
          </a:xfrm>
          <a:prstGeom prst="rect">
            <a:avLst/>
          </a:prstGeom>
        </p:spPr>
        <p:txBody>
          <a:bodyPr vert="horz" lIns="43315" tIns="21658" rIns="43315" bIns="21658" rtlCol="0"/>
          <a:lstStyle>
            <a:lvl1pPr algn="r">
              <a:defRPr sz="600"/>
            </a:lvl1pPr>
          </a:lstStyle>
          <a:p>
            <a:fld id="{3E2A6343-4782-460E-AC92-6F2E367DA798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22350" y="582613"/>
            <a:ext cx="881063" cy="1570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3315" tIns="21658" rIns="43315" bIns="2165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92577" y="2240002"/>
            <a:ext cx="2340610" cy="1832729"/>
          </a:xfrm>
          <a:prstGeom prst="rect">
            <a:avLst/>
          </a:prstGeom>
        </p:spPr>
        <p:txBody>
          <a:bodyPr vert="horz" lIns="43315" tIns="21658" rIns="43315" bIns="2165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4421015"/>
            <a:ext cx="1267831" cy="233535"/>
          </a:xfrm>
          <a:prstGeom prst="rect">
            <a:avLst/>
          </a:prstGeom>
        </p:spPr>
        <p:txBody>
          <a:bodyPr vert="horz" lIns="43315" tIns="21658" rIns="43315" bIns="21658" rtlCol="0" anchor="b"/>
          <a:lstStyle>
            <a:lvl1pPr algn="l">
              <a:defRPr sz="6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1657255" y="4421015"/>
            <a:ext cx="1267831" cy="233535"/>
          </a:xfrm>
          <a:prstGeom prst="rect">
            <a:avLst/>
          </a:prstGeom>
        </p:spPr>
        <p:txBody>
          <a:bodyPr vert="horz" lIns="43315" tIns="21658" rIns="43315" bIns="21658" rtlCol="0" anchor="b"/>
          <a:lstStyle>
            <a:lvl1pPr algn="r">
              <a:defRPr sz="600"/>
            </a:lvl1pPr>
          </a:lstStyle>
          <a:p>
            <a:fld id="{2B5BFAB7-2F52-4C94-B082-1C43DE6B35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866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E659-68F9-48CA-AC23-A5747250C289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B5C0-A105-491D-B5EE-8A6AFB204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94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E659-68F9-48CA-AC23-A5747250C289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B5C0-A105-491D-B5EE-8A6AFB204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0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E659-68F9-48CA-AC23-A5747250C289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B5C0-A105-491D-B5EE-8A6AFB204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304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670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E659-68F9-48CA-AC23-A5747250C289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B5C0-A105-491D-B5EE-8A6AFB204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01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E659-68F9-48CA-AC23-A5747250C289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B5C0-A105-491D-B5EE-8A6AFB204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83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E659-68F9-48CA-AC23-A5747250C289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B5C0-A105-491D-B5EE-8A6AFB204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94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E659-68F9-48CA-AC23-A5747250C289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B5C0-A105-491D-B5EE-8A6AFB204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8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E659-68F9-48CA-AC23-A5747250C289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B5C0-A105-491D-B5EE-8A6AFB204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78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E659-68F9-48CA-AC23-A5747250C289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B5C0-A105-491D-B5EE-8A6AFB204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3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E659-68F9-48CA-AC23-A5747250C289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B5C0-A105-491D-B5EE-8A6AFB204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77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E659-68F9-48CA-AC23-A5747250C289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6B5C0-A105-491D-B5EE-8A6AFB204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50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E659-68F9-48CA-AC23-A5747250C289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6B5C0-A105-491D-B5EE-8A6AFB204E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823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ソース画像を表示">
            <a:extLst>
              <a:ext uri="{FF2B5EF4-FFF2-40B4-BE49-F238E27FC236}">
                <a16:creationId xmlns:a16="http://schemas.microsoft.com/office/drawing/2014/main" id="{C2367909-2329-D6EB-22A0-4810A3B86F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1" t="7947" r="20702" b="8628"/>
          <a:stretch/>
        </p:blipFill>
        <p:spPr bwMode="auto">
          <a:xfrm>
            <a:off x="34249" y="510401"/>
            <a:ext cx="6789501" cy="1117119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F58EAB-06B0-3244-A555-2C555DD679A9}"/>
              </a:ext>
            </a:extLst>
          </p:cNvPr>
          <p:cNvSpPr txBox="1"/>
          <p:nvPr/>
        </p:nvSpPr>
        <p:spPr>
          <a:xfrm>
            <a:off x="0" y="5849024"/>
            <a:ext cx="67183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本日は 私たちのためにお集まりいただき</a:t>
            </a:r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ありがとうございます</a:t>
            </a:r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本日撮影した写真や動画を　　　などで</a:t>
            </a:r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私たちへシェアしていただけると嬉しいです</a:t>
            </a:r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どのような写真や動画でも構いません</a:t>
            </a:r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たくさんの写真や動画をお待ちしております♪</a:t>
            </a:r>
            <a:endParaRPr kumimoji="1"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dirty="0"/>
          </a:p>
        </p:txBody>
      </p:sp>
      <p:pic>
        <p:nvPicPr>
          <p:cNvPr id="1026" name="Picture 2" descr="LINEアイコンをおしゃれに！アイコンに使えるフリー素材サイト・無料アプリを徹底紹介！ | ドハック">
            <a:extLst>
              <a:ext uri="{FF2B5EF4-FFF2-40B4-BE49-F238E27FC236}">
                <a16:creationId xmlns:a16="http://schemas.microsoft.com/office/drawing/2014/main" id="{78C1BF21-E3EF-3F6B-7C15-35DD3F320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9667" l="2000" r="97000">
                        <a14:foregroundMark x1="11667" y1="21000" x2="11667" y2="21000"/>
                        <a14:foregroundMark x1="12333" y1="20333" x2="12333" y2="20333"/>
                        <a14:foregroundMark x1="27667" y1="15333" x2="27667" y2="15333"/>
                        <a14:foregroundMark x1="27667" y1="15333" x2="27667" y2="15333"/>
                        <a14:foregroundMark x1="23667" y1="6333" x2="23667" y2="6333"/>
                        <a14:foregroundMark x1="23667" y1="6333" x2="23667" y2="6333"/>
                        <a14:foregroundMark x1="23667" y1="6333" x2="23667" y2="6333"/>
                        <a14:foregroundMark x1="22667" y1="10667" x2="80000" y2="64667"/>
                        <a14:foregroundMark x1="80000" y1="64667" x2="84000" y2="71000"/>
                        <a14:foregroundMark x1="86000" y1="19667" x2="6000" y2="87667"/>
                        <a14:foregroundMark x1="31333" y1="10667" x2="45333" y2="92667"/>
                        <a14:foregroundMark x1="45333" y1="92667" x2="48000" y2="88333"/>
                        <a14:foregroundMark x1="60000" y1="15333" x2="48000" y2="78333"/>
                        <a14:foregroundMark x1="48000" y1="78333" x2="46667" y2="77333"/>
                        <a14:foregroundMark x1="34667" y1="21000" x2="34667" y2="21000"/>
                        <a14:foregroundMark x1="34667" y1="21000" x2="34667" y2="21000"/>
                        <a14:foregroundMark x1="37000" y1="15333" x2="34000" y2="17000"/>
                        <a14:foregroundMark x1="32667" y1="18333" x2="28333" y2="21000"/>
                        <a14:foregroundMark x1="20667" y1="19667" x2="15667" y2="80000"/>
                        <a14:foregroundMark x1="15667" y1="80000" x2="60667" y2="97000"/>
                        <a14:foregroundMark x1="60667" y1="97000" x2="86000" y2="83333"/>
                        <a14:foregroundMark x1="86000" y1="83333" x2="94667" y2="46333"/>
                        <a14:foregroundMark x1="94667" y1="46333" x2="86667" y2="8333"/>
                        <a14:foregroundMark x1="86667" y1="8333" x2="14333" y2="7667"/>
                        <a14:foregroundMark x1="13000" y1="14000" x2="5000" y2="55000"/>
                        <a14:foregroundMark x1="5000" y1="55000" x2="16667" y2="87667"/>
                        <a14:foregroundMark x1="16667" y1="87667" x2="41667" y2="92667"/>
                        <a14:foregroundMark x1="15667" y1="17000" x2="56000" y2="20333"/>
                        <a14:foregroundMark x1="56000" y1="20333" x2="92000" y2="48333"/>
                        <a14:foregroundMark x1="92000" y1="48333" x2="95667" y2="71000"/>
                        <a14:foregroundMark x1="47333" y1="29333" x2="40333" y2="73333"/>
                        <a14:foregroundMark x1="40333" y1="73333" x2="41667" y2="72333"/>
                        <a14:foregroundMark x1="32000" y1="34333" x2="29667" y2="68000"/>
                        <a14:foregroundMark x1="29667" y1="68000" x2="29667" y2="68000"/>
                        <a14:foregroundMark x1="37667" y1="45000" x2="38333" y2="47000"/>
                        <a14:foregroundMark x1="39000" y1="47000" x2="41667" y2="46333"/>
                        <a14:foregroundMark x1="41667" y1="45667" x2="41667" y2="45667"/>
                        <a14:foregroundMark x1="43000" y1="44333" x2="43000" y2="44333"/>
                        <a14:foregroundMark x1="40333" y1="43667" x2="36000" y2="46333"/>
                        <a14:foregroundMark x1="34667" y1="42000" x2="34667" y2="42000"/>
                        <a14:foregroundMark x1="34667" y1="42000" x2="34667" y2="42000"/>
                        <a14:foregroundMark x1="33333" y1="40667" x2="33333" y2="40667"/>
                        <a14:foregroundMark x1="32667" y1="40667" x2="32667" y2="40667"/>
                        <a14:foregroundMark x1="32667" y1="40667" x2="32667" y2="40667"/>
                        <a14:foregroundMark x1="32000" y1="40667" x2="32000" y2="40667"/>
                        <a14:foregroundMark x1="29000" y1="42667" x2="29000" y2="42667"/>
                        <a14:foregroundMark x1="29000" y1="42000" x2="29000" y2="42000"/>
                        <a14:foregroundMark x1="29000" y1="42000" x2="29000" y2="42000"/>
                        <a14:foregroundMark x1="29000" y1="42000" x2="29000" y2="42000"/>
                        <a14:foregroundMark x1="48000" y1="14667" x2="48000" y2="14667"/>
                        <a14:foregroundMark x1="48000" y1="14667" x2="48000" y2="14667"/>
                        <a14:foregroundMark x1="50333" y1="11333" x2="50333" y2="11333"/>
                        <a14:foregroundMark x1="50333" y1="11333" x2="50333" y2="11333"/>
                        <a14:foregroundMark x1="53000" y1="8333" x2="53000" y2="8333"/>
                        <a14:foregroundMark x1="54333" y1="7667" x2="54333" y2="7667"/>
                        <a14:foregroundMark x1="55000" y1="5000" x2="12667" y2="6667"/>
                        <a14:foregroundMark x1="12667" y1="6667" x2="2333" y2="24667"/>
                        <a14:foregroundMark x1="34667" y1="4333" x2="58000" y2="5667"/>
                        <a14:foregroundMark x1="24333" y1="1333" x2="73333" y2="1333"/>
                        <a14:foregroundMark x1="95667" y1="32333" x2="97333" y2="68000"/>
                        <a14:foregroundMark x1="89333" y1="12000" x2="88667" y2="89000"/>
                        <a14:foregroundMark x1="5333" y1="31000" x2="26333" y2="89000"/>
                        <a14:foregroundMark x1="26333" y1="89000" x2="58667" y2="97000"/>
                        <a14:foregroundMark x1="58667" y1="97000" x2="86667" y2="93667"/>
                        <a14:foregroundMark x1="86667" y1="93667" x2="86667" y2="93333"/>
                        <a14:foregroundMark x1="3000" y1="34333" x2="4000" y2="68333"/>
                        <a14:foregroundMark x1="4000" y1="68333" x2="20000" y2="95000"/>
                        <a14:foregroundMark x1="20000" y1="95000" x2="24333" y2="97000"/>
                        <a14:foregroundMark x1="8000" y1="82667" x2="8000" y2="82667"/>
                        <a14:foregroundMark x1="8000" y1="82667" x2="8000" y2="82667"/>
                        <a14:foregroundMark x1="6000" y1="73667" x2="20667" y2="97000"/>
                        <a14:foregroundMark x1="4667" y1="75667" x2="18000" y2="99000"/>
                        <a14:foregroundMark x1="18000" y1="99000" x2="18667" y2="99667"/>
                        <a14:foregroundMark x1="35333" y1="78667" x2="35333" y2="78667"/>
                        <a14:foregroundMark x1="35333" y1="78667" x2="35333" y2="78667"/>
                        <a14:foregroundMark x1="40333" y1="98333" x2="40333" y2="98333"/>
                        <a14:foregroundMark x1="71333" y1="87667" x2="71333" y2="87667"/>
                        <a14:foregroundMark x1="81000" y1="81333" x2="81000" y2="81333"/>
                        <a14:foregroundMark x1="90333" y1="78667" x2="90333" y2="78667"/>
                        <a14:foregroundMark x1="90333" y1="78667" x2="90333" y2="78667"/>
                        <a14:foregroundMark x1="72667" y1="74333" x2="61333" y2="87000"/>
                        <a14:foregroundMark x1="93667" y1="78667" x2="93667" y2="81333"/>
                        <a14:foregroundMark x1="84667" y1="10667" x2="84667" y2="10667"/>
                        <a14:foregroundMark x1="84667" y1="10667" x2="84667" y2="10667"/>
                        <a14:foregroundMark x1="69667" y1="11333" x2="84000" y2="21000"/>
                        <a14:foregroundMark x1="82333" y1="5000" x2="96333" y2="22333"/>
                        <a14:foregroundMark x1="50333" y1="41333" x2="50333" y2="41333"/>
                        <a14:foregroundMark x1="46667" y1="40667" x2="49333" y2="54667"/>
                        <a14:foregroundMark x1="65000" y1="40667" x2="66333" y2="51333"/>
                        <a14:foregroundMark x1="69667" y1="47667" x2="69667" y2="47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473" y="6822240"/>
            <a:ext cx="673100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053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533865-FF09-F633-5B76-13799370E840}"/>
              </a:ext>
            </a:extLst>
          </p:cNvPr>
          <p:cNvSpPr txBox="1"/>
          <p:nvPr/>
        </p:nvSpPr>
        <p:spPr>
          <a:xfrm>
            <a:off x="1398266" y="2609537"/>
            <a:ext cx="4504759" cy="913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333" dirty="0">
                <a:latin typeface="MV Boli" panose="02000500030200090000" pitchFamily="2" charset="0"/>
                <a:ea typeface="UD デジタル 教科書体 N-B" panose="02020700000000000000" pitchFamily="17" charset="-128"/>
                <a:cs typeface="MV Boli" panose="02000500030200090000" pitchFamily="2" charset="0"/>
              </a:rPr>
              <a:t>Let’s photo!!</a:t>
            </a:r>
            <a:endParaRPr kumimoji="1" lang="ja-JP" altLang="en-US" sz="5333" dirty="0">
              <a:latin typeface="MV Boli" panose="02000500030200090000" pitchFamily="2" charset="0"/>
              <a:ea typeface="UD デジタル 教科書体 N-B" panose="02020700000000000000" pitchFamily="17" charset="-128"/>
              <a:cs typeface="MV Boli" panose="02000500030200090000" pitchFamily="2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847103F-2BEE-3301-8932-2FAD17F617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51471" y1="26471" x2="52353" y2="42941"/>
                        <a14:foregroundMark x1="44118" y1="35000" x2="44706" y2="51176"/>
                        <a14:foregroundMark x1="39412" y1="67941" x2="40516" y2="78188"/>
                        <a14:foregroundMark x1="48235" y1="66176" x2="45857" y2="77154"/>
                        <a14:foregroundMark x1="55588" y1="65882" x2="56057" y2="77843"/>
                        <a14:foregroundMark x1="57941" y1="70588" x2="57941" y2="77970"/>
                        <a14:foregroundMark x1="50000" y1="69706" x2="50882" y2="77059"/>
                        <a14:foregroundMark x1="38235" y1="80294" x2="55294" y2="80000"/>
                        <a14:foregroundMark x1="55294" y1="80000" x2="60000" y2="80294"/>
                        <a14:foregroundMark x1="37647" y1="80588" x2="51471" y2="81471"/>
                        <a14:foregroundMark x1="51471" y1="81471" x2="60294" y2="81176"/>
                        <a14:backgroundMark x1="58863" y1="83472" x2="59706" y2="835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007" t="22634" r="30018" b="15934"/>
          <a:stretch/>
        </p:blipFill>
        <p:spPr>
          <a:xfrm>
            <a:off x="1751896" y="4130338"/>
            <a:ext cx="3354208" cy="5572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20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48</Words>
  <Application>Microsoft Office PowerPoint</Application>
  <PresentationFormat>ワイド画面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UD デジタル 教科書体 N-B</vt:lpstr>
      <vt:lpstr>游ゴシック</vt:lpstr>
      <vt:lpstr>Arial</vt:lpstr>
      <vt:lpstr>Calibri</vt:lpstr>
      <vt:lpstr>Calibri Light</vt:lpstr>
      <vt:lpstr>MV Boli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sakimi</dc:creator>
  <cp:lastModifiedBy>sakimi</cp:lastModifiedBy>
  <cp:revision>8</cp:revision>
  <cp:lastPrinted>2023-01-01T04:45:02Z</cp:lastPrinted>
  <dcterms:created xsi:type="dcterms:W3CDTF">2022-12-25T04:08:48Z</dcterms:created>
  <dcterms:modified xsi:type="dcterms:W3CDTF">2024-06-15T10:21:41Z</dcterms:modified>
</cp:coreProperties>
</file>