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08" r:id="rId1"/>
  </p:sldMasterIdLst>
  <p:notesMasterIdLst>
    <p:notesMasterId r:id="rId23"/>
  </p:notesMasterIdLst>
  <p:sldIdLst>
    <p:sldId id="256" r:id="rId2"/>
    <p:sldId id="27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7" r:id="rId22"/>
  </p:sldIdLst>
  <p:sldSz cx="3600450" cy="5327650"/>
  <p:notesSz cx="2925763" cy="46545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78" userDrawn="1">
          <p15:clr>
            <a:srgbClr val="A4A3A4"/>
          </p15:clr>
        </p15:guide>
        <p15:guide id="2" pos="113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FA"/>
    <a:srgbClr val="0098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63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2698" y="77"/>
      </p:cViewPr>
      <p:guideLst>
        <p:guide orient="horz" pos="1678"/>
        <p:guide pos="113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267831" cy="233536"/>
          </a:xfrm>
          <a:prstGeom prst="rect">
            <a:avLst/>
          </a:prstGeom>
        </p:spPr>
        <p:txBody>
          <a:bodyPr vert="horz" lIns="43315" tIns="21658" rIns="43315" bIns="21658" rtlCol="0"/>
          <a:lstStyle>
            <a:lvl1pPr algn="l">
              <a:defRPr sz="6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1657255" y="0"/>
            <a:ext cx="1267831" cy="233536"/>
          </a:xfrm>
          <a:prstGeom prst="rect">
            <a:avLst/>
          </a:prstGeom>
        </p:spPr>
        <p:txBody>
          <a:bodyPr vert="horz" lIns="43315" tIns="21658" rIns="43315" bIns="21658" rtlCol="0"/>
          <a:lstStyle>
            <a:lvl1pPr algn="r">
              <a:defRPr sz="600"/>
            </a:lvl1pPr>
          </a:lstStyle>
          <a:p>
            <a:fld id="{C7935BD8-B1A2-4DFA-A3C0-ABAF6995292E}" type="datetimeFigureOut">
              <a:rPr kumimoji="1" lang="ja-JP" altLang="en-US" smtClean="0"/>
              <a:t>2024/6/15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33450" y="582613"/>
            <a:ext cx="1058863" cy="1570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3315" tIns="21658" rIns="43315" bIns="21658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292577" y="2240002"/>
            <a:ext cx="2340610" cy="1832729"/>
          </a:xfrm>
          <a:prstGeom prst="rect">
            <a:avLst/>
          </a:prstGeom>
        </p:spPr>
        <p:txBody>
          <a:bodyPr vert="horz" lIns="43315" tIns="21658" rIns="43315" bIns="21658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4421015"/>
            <a:ext cx="1267831" cy="233535"/>
          </a:xfrm>
          <a:prstGeom prst="rect">
            <a:avLst/>
          </a:prstGeom>
        </p:spPr>
        <p:txBody>
          <a:bodyPr vert="horz" lIns="43315" tIns="21658" rIns="43315" bIns="21658" rtlCol="0" anchor="b"/>
          <a:lstStyle>
            <a:lvl1pPr algn="l">
              <a:defRPr sz="6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1657255" y="4421015"/>
            <a:ext cx="1267831" cy="233535"/>
          </a:xfrm>
          <a:prstGeom prst="rect">
            <a:avLst/>
          </a:prstGeom>
        </p:spPr>
        <p:txBody>
          <a:bodyPr vert="horz" lIns="43315" tIns="21658" rIns="43315" bIns="21658" rtlCol="0" anchor="b"/>
          <a:lstStyle>
            <a:lvl1pPr algn="r">
              <a:defRPr sz="600"/>
            </a:lvl1pPr>
          </a:lstStyle>
          <a:p>
            <a:fld id="{E2DFE7DE-3B39-42D0-84B2-824701069E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9643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059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7532" y="283649"/>
            <a:ext cx="3105389" cy="1029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532" y="1418243"/>
            <a:ext cx="3105389" cy="3380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7531" y="4937945"/>
            <a:ext cx="810102" cy="283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DE446-867D-4B69-A6F3-BD3D91AE7B0C}" type="datetimeFigureOut">
              <a:rPr kumimoji="1" lang="ja-JP" altLang="en-US" smtClean="0"/>
              <a:t>2024/6/15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651" y="4937945"/>
            <a:ext cx="1215151" cy="283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42817" y="4937945"/>
            <a:ext cx="810102" cy="283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ACE19-5ABA-43A7-920B-63F4F5105C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708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l" defTabSz="359825" rtl="0" eaLnBrk="1" latinLnBrk="0" hangingPunct="1">
        <a:lnSpc>
          <a:spcPct val="90000"/>
        </a:lnSpc>
        <a:spcBef>
          <a:spcPct val="0"/>
        </a:spcBef>
        <a:buNone/>
        <a:defRPr kumimoji="1" sz="17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9956" indent="-89956" algn="l" defTabSz="359825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101" kern="1200">
          <a:solidFill>
            <a:schemeClr val="tx1"/>
          </a:solidFill>
          <a:latin typeface="+mn-lt"/>
          <a:ea typeface="+mn-ea"/>
          <a:cs typeface="+mn-cs"/>
        </a:defRPr>
      </a:lvl1pPr>
      <a:lvl2pPr marL="269869" indent="-89956" algn="l" defTabSz="359825" rtl="0" eaLnBrk="1" latinLnBrk="0" hangingPunct="1">
        <a:lnSpc>
          <a:spcPct val="90000"/>
        </a:lnSpc>
        <a:spcBef>
          <a:spcPts val="197"/>
        </a:spcBef>
        <a:buFont typeface="Arial" panose="020B0604020202020204" pitchFamily="34" charset="0"/>
        <a:buChar char="•"/>
        <a:defRPr kumimoji="1" sz="944" kern="1200">
          <a:solidFill>
            <a:schemeClr val="tx1"/>
          </a:solidFill>
          <a:latin typeface="+mn-lt"/>
          <a:ea typeface="+mn-ea"/>
          <a:cs typeface="+mn-cs"/>
        </a:defRPr>
      </a:lvl2pPr>
      <a:lvl3pPr marL="449781" indent="-89956" algn="l" defTabSz="359825" rtl="0" eaLnBrk="1" latinLnBrk="0" hangingPunct="1">
        <a:lnSpc>
          <a:spcPct val="90000"/>
        </a:lnSpc>
        <a:spcBef>
          <a:spcPts val="197"/>
        </a:spcBef>
        <a:buFont typeface="Arial" panose="020B0604020202020204" pitchFamily="34" charset="0"/>
        <a:buChar char="•"/>
        <a:defRPr kumimoji="1" sz="787" kern="1200">
          <a:solidFill>
            <a:schemeClr val="tx1"/>
          </a:solidFill>
          <a:latin typeface="+mn-lt"/>
          <a:ea typeface="+mn-ea"/>
          <a:cs typeface="+mn-cs"/>
        </a:defRPr>
      </a:lvl3pPr>
      <a:lvl4pPr marL="629693" indent="-89956" algn="l" defTabSz="359825" rtl="0" eaLnBrk="1" latinLnBrk="0" hangingPunct="1">
        <a:lnSpc>
          <a:spcPct val="90000"/>
        </a:lnSpc>
        <a:spcBef>
          <a:spcPts val="197"/>
        </a:spcBef>
        <a:buFont typeface="Arial" panose="020B0604020202020204" pitchFamily="34" charset="0"/>
        <a:buChar char="•"/>
        <a:defRPr kumimoji="1" sz="708" kern="1200">
          <a:solidFill>
            <a:schemeClr val="tx1"/>
          </a:solidFill>
          <a:latin typeface="+mn-lt"/>
          <a:ea typeface="+mn-ea"/>
          <a:cs typeface="+mn-cs"/>
        </a:defRPr>
      </a:lvl4pPr>
      <a:lvl5pPr marL="809605" indent="-89956" algn="l" defTabSz="359825" rtl="0" eaLnBrk="1" latinLnBrk="0" hangingPunct="1">
        <a:lnSpc>
          <a:spcPct val="90000"/>
        </a:lnSpc>
        <a:spcBef>
          <a:spcPts val="197"/>
        </a:spcBef>
        <a:buFont typeface="Arial" panose="020B0604020202020204" pitchFamily="34" charset="0"/>
        <a:buChar char="•"/>
        <a:defRPr kumimoji="1" sz="708" kern="1200">
          <a:solidFill>
            <a:schemeClr val="tx1"/>
          </a:solidFill>
          <a:latin typeface="+mn-lt"/>
          <a:ea typeface="+mn-ea"/>
          <a:cs typeface="+mn-cs"/>
        </a:defRPr>
      </a:lvl5pPr>
      <a:lvl6pPr marL="989518" indent="-89956" algn="l" defTabSz="359825" rtl="0" eaLnBrk="1" latinLnBrk="0" hangingPunct="1">
        <a:lnSpc>
          <a:spcPct val="90000"/>
        </a:lnSpc>
        <a:spcBef>
          <a:spcPts val="197"/>
        </a:spcBef>
        <a:buFont typeface="Arial" panose="020B0604020202020204" pitchFamily="34" charset="0"/>
        <a:buChar char="•"/>
        <a:defRPr kumimoji="1" sz="708" kern="1200">
          <a:solidFill>
            <a:schemeClr val="tx1"/>
          </a:solidFill>
          <a:latin typeface="+mn-lt"/>
          <a:ea typeface="+mn-ea"/>
          <a:cs typeface="+mn-cs"/>
        </a:defRPr>
      </a:lvl6pPr>
      <a:lvl7pPr marL="1169430" indent="-89956" algn="l" defTabSz="359825" rtl="0" eaLnBrk="1" latinLnBrk="0" hangingPunct="1">
        <a:lnSpc>
          <a:spcPct val="90000"/>
        </a:lnSpc>
        <a:spcBef>
          <a:spcPts val="197"/>
        </a:spcBef>
        <a:buFont typeface="Arial" panose="020B0604020202020204" pitchFamily="34" charset="0"/>
        <a:buChar char="•"/>
        <a:defRPr kumimoji="1" sz="708" kern="1200">
          <a:solidFill>
            <a:schemeClr val="tx1"/>
          </a:solidFill>
          <a:latin typeface="+mn-lt"/>
          <a:ea typeface="+mn-ea"/>
          <a:cs typeface="+mn-cs"/>
        </a:defRPr>
      </a:lvl7pPr>
      <a:lvl8pPr marL="1349343" indent="-89956" algn="l" defTabSz="359825" rtl="0" eaLnBrk="1" latinLnBrk="0" hangingPunct="1">
        <a:lnSpc>
          <a:spcPct val="90000"/>
        </a:lnSpc>
        <a:spcBef>
          <a:spcPts val="197"/>
        </a:spcBef>
        <a:buFont typeface="Arial" panose="020B0604020202020204" pitchFamily="34" charset="0"/>
        <a:buChar char="•"/>
        <a:defRPr kumimoji="1" sz="708" kern="1200">
          <a:solidFill>
            <a:schemeClr val="tx1"/>
          </a:solidFill>
          <a:latin typeface="+mn-lt"/>
          <a:ea typeface="+mn-ea"/>
          <a:cs typeface="+mn-cs"/>
        </a:defRPr>
      </a:lvl8pPr>
      <a:lvl9pPr marL="1529255" indent="-89956" algn="l" defTabSz="359825" rtl="0" eaLnBrk="1" latinLnBrk="0" hangingPunct="1">
        <a:lnSpc>
          <a:spcPct val="90000"/>
        </a:lnSpc>
        <a:spcBef>
          <a:spcPts val="197"/>
        </a:spcBef>
        <a:buFont typeface="Arial" panose="020B0604020202020204" pitchFamily="34" charset="0"/>
        <a:buChar char="•"/>
        <a:defRPr kumimoji="1" sz="70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9825" rtl="0" eaLnBrk="1" latinLnBrk="0" hangingPunct="1">
        <a:defRPr kumimoji="1" sz="708" kern="1200">
          <a:solidFill>
            <a:schemeClr val="tx1"/>
          </a:solidFill>
          <a:latin typeface="+mn-lt"/>
          <a:ea typeface="+mn-ea"/>
          <a:cs typeface="+mn-cs"/>
        </a:defRPr>
      </a:lvl1pPr>
      <a:lvl2pPr marL="179913" algn="l" defTabSz="359825" rtl="0" eaLnBrk="1" latinLnBrk="0" hangingPunct="1">
        <a:defRPr kumimoji="1" sz="708" kern="1200">
          <a:solidFill>
            <a:schemeClr val="tx1"/>
          </a:solidFill>
          <a:latin typeface="+mn-lt"/>
          <a:ea typeface="+mn-ea"/>
          <a:cs typeface="+mn-cs"/>
        </a:defRPr>
      </a:lvl2pPr>
      <a:lvl3pPr marL="359825" algn="l" defTabSz="359825" rtl="0" eaLnBrk="1" latinLnBrk="0" hangingPunct="1">
        <a:defRPr kumimoji="1" sz="708" kern="1200">
          <a:solidFill>
            <a:schemeClr val="tx1"/>
          </a:solidFill>
          <a:latin typeface="+mn-lt"/>
          <a:ea typeface="+mn-ea"/>
          <a:cs typeface="+mn-cs"/>
        </a:defRPr>
      </a:lvl3pPr>
      <a:lvl4pPr marL="539738" algn="l" defTabSz="359825" rtl="0" eaLnBrk="1" latinLnBrk="0" hangingPunct="1">
        <a:defRPr kumimoji="1" sz="708" kern="1200">
          <a:solidFill>
            <a:schemeClr val="tx1"/>
          </a:solidFill>
          <a:latin typeface="+mn-lt"/>
          <a:ea typeface="+mn-ea"/>
          <a:cs typeface="+mn-cs"/>
        </a:defRPr>
      </a:lvl4pPr>
      <a:lvl5pPr marL="719649" algn="l" defTabSz="359825" rtl="0" eaLnBrk="1" latinLnBrk="0" hangingPunct="1">
        <a:defRPr kumimoji="1" sz="708" kern="1200">
          <a:solidFill>
            <a:schemeClr val="tx1"/>
          </a:solidFill>
          <a:latin typeface="+mn-lt"/>
          <a:ea typeface="+mn-ea"/>
          <a:cs typeface="+mn-cs"/>
        </a:defRPr>
      </a:lvl5pPr>
      <a:lvl6pPr marL="899562" algn="l" defTabSz="359825" rtl="0" eaLnBrk="1" latinLnBrk="0" hangingPunct="1">
        <a:defRPr kumimoji="1" sz="708" kern="1200">
          <a:solidFill>
            <a:schemeClr val="tx1"/>
          </a:solidFill>
          <a:latin typeface="+mn-lt"/>
          <a:ea typeface="+mn-ea"/>
          <a:cs typeface="+mn-cs"/>
        </a:defRPr>
      </a:lvl6pPr>
      <a:lvl7pPr marL="1079474" algn="l" defTabSz="359825" rtl="0" eaLnBrk="1" latinLnBrk="0" hangingPunct="1">
        <a:defRPr kumimoji="1" sz="708" kern="1200">
          <a:solidFill>
            <a:schemeClr val="tx1"/>
          </a:solidFill>
          <a:latin typeface="+mn-lt"/>
          <a:ea typeface="+mn-ea"/>
          <a:cs typeface="+mn-cs"/>
        </a:defRPr>
      </a:lvl7pPr>
      <a:lvl8pPr marL="1259387" algn="l" defTabSz="359825" rtl="0" eaLnBrk="1" latinLnBrk="0" hangingPunct="1">
        <a:defRPr kumimoji="1" sz="708" kern="1200">
          <a:solidFill>
            <a:schemeClr val="tx1"/>
          </a:solidFill>
          <a:latin typeface="+mn-lt"/>
          <a:ea typeface="+mn-ea"/>
          <a:cs typeface="+mn-cs"/>
        </a:defRPr>
      </a:lvl8pPr>
      <a:lvl9pPr marL="1439299" algn="l" defTabSz="359825" rtl="0" eaLnBrk="1" latinLnBrk="0" hangingPunct="1">
        <a:defRPr kumimoji="1" sz="70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0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1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2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3.wd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4.wdp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5.wdp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6.wdp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7.wdp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8.wdp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9.wdp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0.wdp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E533865-FF09-F633-5B76-13799370E840}"/>
              </a:ext>
            </a:extLst>
          </p:cNvPr>
          <p:cNvSpPr txBox="1"/>
          <p:nvPr/>
        </p:nvSpPr>
        <p:spPr>
          <a:xfrm>
            <a:off x="700401" y="875542"/>
            <a:ext cx="2199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MV Boli" panose="02000500030200090000" pitchFamily="2" charset="0"/>
                <a:ea typeface="UD デジタル 教科書体 N-B" panose="02020700000000000000" pitchFamily="17" charset="-128"/>
                <a:cs typeface="MV Boli" panose="02000500030200090000" pitchFamily="2" charset="0"/>
              </a:rPr>
              <a:t>Let’s pose!!</a:t>
            </a:r>
            <a:endParaRPr kumimoji="1" lang="ja-JP" altLang="en-US" sz="2800" dirty="0">
              <a:latin typeface="MV Boli" panose="02000500030200090000" pitchFamily="2" charset="0"/>
              <a:ea typeface="UD デジタル 教科書体 N-B" panose="02020700000000000000" pitchFamily="17" charset="-128"/>
              <a:cs typeface="MV Boli" panose="02000500030200090000" pitchFamily="2" charset="0"/>
            </a:endParaRPr>
          </a:p>
        </p:txBody>
      </p:sp>
      <p:pic>
        <p:nvPicPr>
          <p:cNvPr id="1026" name="Picture 2" descr="新郎　新婦　白黒　イラスト に対する画像結果">
            <a:extLst>
              <a:ext uri="{FF2B5EF4-FFF2-40B4-BE49-F238E27FC236}">
                <a16:creationId xmlns:a16="http://schemas.microsoft.com/office/drawing/2014/main" id="{67F532B1-6A65-8F35-0187-814C06D225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419" b="85347" l="21594" r="82005">
                        <a14:foregroundMark x1="38817" y1="60154" x2="38817" y2="60154"/>
                        <a14:foregroundMark x1="32134" y1="48072" x2="38560" y2="75835"/>
                        <a14:foregroundMark x1="38560" y1="75835" x2="37018" y2="73779"/>
                        <a14:foregroundMark x1="36247" y1="37532" x2="28021" y2="66067"/>
                        <a14:foregroundMark x1="30848" y1="35733" x2="27249" y2="41388"/>
                        <a14:foregroundMark x1="33162" y1="34704" x2="38817" y2="39075"/>
                        <a14:foregroundMark x1="24165" y1="57841" x2="25707" y2="80977"/>
                        <a14:foregroundMark x1="47558" y1="57326" x2="48329" y2="75578"/>
                        <a14:foregroundMark x1="30591" y1="74550" x2="29049" y2="85090"/>
                        <a14:foregroundMark x1="39589" y1="79692" x2="39589" y2="84833"/>
                        <a14:foregroundMark x1="46787" y1="81234" x2="47815" y2="84576"/>
                        <a14:foregroundMark x1="61697" y1="75835" x2="54242" y2="85604"/>
                        <a14:foregroundMark x1="55013" y1="75835" x2="53213" y2="83290"/>
                        <a14:foregroundMark x1="69666" y1="74036" x2="76864" y2="82519"/>
                        <a14:foregroundMark x1="73522" y1="78149" x2="80720" y2="83033"/>
                        <a14:foregroundMark x1="58355" y1="80720" x2="70437" y2="83805"/>
                        <a14:foregroundMark x1="56555" y1="85604" x2="73522" y2="84319"/>
                        <a14:foregroundMark x1="73522" y1="84319" x2="73779" y2="84319"/>
                        <a14:foregroundMark x1="67095" y1="84062" x2="79434" y2="83548"/>
                        <a14:foregroundMark x1="82519" y1="83548" x2="76093" y2="84062"/>
                        <a14:foregroundMark x1="24679" y1="84576" x2="33162" y2="85347"/>
                        <a14:foregroundMark x1="21594" y1="78920" x2="22365" y2="85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70" t="31150" r="13943" b="8874"/>
          <a:stretch/>
        </p:blipFill>
        <p:spPr bwMode="auto">
          <a:xfrm>
            <a:off x="368612" y="1863892"/>
            <a:ext cx="2863218" cy="23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955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1C00B14B-4853-C270-2DE5-2D3968BA0360}"/>
              </a:ext>
            </a:extLst>
          </p:cNvPr>
          <p:cNvGrpSpPr/>
          <p:nvPr/>
        </p:nvGrpSpPr>
        <p:grpSpPr>
          <a:xfrm>
            <a:off x="68499" y="58276"/>
            <a:ext cx="3463452" cy="5211097"/>
            <a:chOff x="68499" y="58276"/>
            <a:chExt cx="3463452" cy="5211097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6A435FB1-5F3B-C4CA-D86B-5641D0AB036B}"/>
                </a:ext>
              </a:extLst>
            </p:cNvPr>
            <p:cNvGrpSpPr/>
            <p:nvPr/>
          </p:nvGrpSpPr>
          <p:grpSpPr>
            <a:xfrm>
              <a:off x="68499" y="58276"/>
              <a:ext cx="3463452" cy="5211097"/>
              <a:chOff x="68499" y="58276"/>
              <a:chExt cx="3463452" cy="5211097"/>
            </a:xfrm>
          </p:grpSpPr>
          <p:pic>
            <p:nvPicPr>
              <p:cNvPr id="2054" name="Picture 6" descr="ソース画像を表示">
                <a:extLst>
                  <a:ext uri="{FF2B5EF4-FFF2-40B4-BE49-F238E27FC236}">
                    <a16:creationId xmlns:a16="http://schemas.microsoft.com/office/drawing/2014/main" id="{61716324-D457-899E-3DE3-70FA2D98CC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31" t="7947" r="20702" b="8628"/>
              <a:stretch/>
            </p:blipFill>
            <p:spPr bwMode="auto">
              <a:xfrm>
                <a:off x="68499" y="58276"/>
                <a:ext cx="3463452" cy="5211097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6868DE11-66CB-713A-916B-55431BEDFE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499" y="531111"/>
                <a:ext cx="3463452" cy="692778"/>
              </a:xfrm>
              <a:prstGeom prst="rect">
                <a:avLst/>
              </a:prstGeom>
            </p:spPr>
          </p:pic>
        </p:grp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D42D68BA-6012-DABE-3523-E24A6A7D81D2}"/>
                </a:ext>
              </a:extLst>
            </p:cNvPr>
            <p:cNvSpPr/>
            <p:nvPr/>
          </p:nvSpPr>
          <p:spPr>
            <a:xfrm>
              <a:off x="903970" y="70887"/>
              <a:ext cx="1665899" cy="460224"/>
            </a:xfrm>
            <a:prstGeom prst="rect">
              <a:avLst/>
            </a:prstGeom>
            <a:solidFill>
              <a:srgbClr val="FAFAFA"/>
            </a:solidFill>
            <a:ln>
              <a:solidFill>
                <a:srgbClr val="FAF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solidFill>
                    <a:schemeClr val="tx1"/>
                  </a:solidFill>
                  <a:latin typeface="MV Boli" panose="02000500030200090000" pitchFamily="2" charset="0"/>
                  <a:ea typeface="UD デジタル 教科書体 N-B" panose="02020700000000000000" pitchFamily="17" charset="-128"/>
                  <a:cs typeface="MV Boli" panose="02000500030200090000" pitchFamily="2" charset="0"/>
                </a:rPr>
                <a:t>Weddingram</a:t>
              </a:r>
              <a:endParaRPr kumimoji="1" lang="ja-JP" altLang="en-US" sz="2000" dirty="0">
                <a:solidFill>
                  <a:schemeClr val="tx1"/>
                </a:solidFill>
                <a:latin typeface="MV Boli" panose="02000500030200090000" pitchFamily="2" charset="0"/>
                <a:ea typeface="UD デジタル 教科書体 N-B" panose="02020700000000000000" pitchFamily="17" charset="-128"/>
                <a:cs typeface="MV Boli" panose="02000500030200090000" pitchFamily="2" charset="0"/>
              </a:endParaRPr>
            </a:p>
          </p:txBody>
        </p:sp>
      </p:grp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257AAE14-F2F8-B869-7481-1C70058B5985}"/>
              </a:ext>
            </a:extLst>
          </p:cNvPr>
          <p:cNvCxnSpPr>
            <a:cxnSpLocks/>
          </p:cNvCxnSpPr>
          <p:nvPr/>
        </p:nvCxnSpPr>
        <p:spPr>
          <a:xfrm>
            <a:off x="249514" y="1248564"/>
            <a:ext cx="432000" cy="468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270218D-CF37-87CB-57BC-19A8A7806F49}"/>
              </a:ext>
            </a:extLst>
          </p:cNvPr>
          <p:cNvCxnSpPr>
            <a:cxnSpLocks/>
          </p:cNvCxnSpPr>
          <p:nvPr/>
        </p:nvCxnSpPr>
        <p:spPr>
          <a:xfrm flipH="1">
            <a:off x="2867215" y="1248564"/>
            <a:ext cx="432000" cy="468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F912CA2-8C02-90E7-5E50-989A6741B9D5}"/>
              </a:ext>
            </a:extLst>
          </p:cNvPr>
          <p:cNvSpPr txBox="1"/>
          <p:nvPr/>
        </p:nvSpPr>
        <p:spPr>
          <a:xfrm>
            <a:off x="1054619" y="1206770"/>
            <a:ext cx="1888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MV Boli" panose="02000500030200090000" pitchFamily="2" charset="0"/>
              </a:rPr>
              <a:t>指ハート♡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21255DF-AD55-F0C7-B118-96579B0122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1" b="98972" l="5859" r="89844">
                        <a14:foregroundMark x1="37207" y1="58307" x2="6250" y2="85522"/>
                        <a14:foregroundMark x1="39551" y1="92642" x2="37793" y2="98022"/>
                        <a14:foregroundMark x1="47949" y1="88212" x2="38574" y2="98972"/>
                        <a14:foregroundMark x1="5859" y1="73180" x2="6641" y2="94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1" t="19386" r="15955"/>
          <a:stretch/>
        </p:blipFill>
        <p:spPr>
          <a:xfrm>
            <a:off x="441604" y="1603828"/>
            <a:ext cx="2425611" cy="308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27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1C00B14B-4853-C270-2DE5-2D3968BA0360}"/>
              </a:ext>
            </a:extLst>
          </p:cNvPr>
          <p:cNvGrpSpPr/>
          <p:nvPr/>
        </p:nvGrpSpPr>
        <p:grpSpPr>
          <a:xfrm>
            <a:off x="68499" y="58276"/>
            <a:ext cx="3463452" cy="5211097"/>
            <a:chOff x="68499" y="58276"/>
            <a:chExt cx="3463452" cy="5211097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6A435FB1-5F3B-C4CA-D86B-5641D0AB036B}"/>
                </a:ext>
              </a:extLst>
            </p:cNvPr>
            <p:cNvGrpSpPr/>
            <p:nvPr/>
          </p:nvGrpSpPr>
          <p:grpSpPr>
            <a:xfrm>
              <a:off x="68499" y="58276"/>
              <a:ext cx="3463452" cy="5211097"/>
              <a:chOff x="68499" y="58276"/>
              <a:chExt cx="3463452" cy="5211097"/>
            </a:xfrm>
          </p:grpSpPr>
          <p:pic>
            <p:nvPicPr>
              <p:cNvPr id="2054" name="Picture 6" descr="ソース画像を表示">
                <a:extLst>
                  <a:ext uri="{FF2B5EF4-FFF2-40B4-BE49-F238E27FC236}">
                    <a16:creationId xmlns:a16="http://schemas.microsoft.com/office/drawing/2014/main" id="{61716324-D457-899E-3DE3-70FA2D98CC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31" t="7947" r="20702" b="8628"/>
              <a:stretch/>
            </p:blipFill>
            <p:spPr bwMode="auto">
              <a:xfrm>
                <a:off x="68499" y="58276"/>
                <a:ext cx="3463452" cy="5211097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6868DE11-66CB-713A-916B-55431BEDFE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499" y="531111"/>
                <a:ext cx="3463452" cy="692778"/>
              </a:xfrm>
              <a:prstGeom prst="rect">
                <a:avLst/>
              </a:prstGeom>
            </p:spPr>
          </p:pic>
        </p:grp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D42D68BA-6012-DABE-3523-E24A6A7D81D2}"/>
                </a:ext>
              </a:extLst>
            </p:cNvPr>
            <p:cNvSpPr/>
            <p:nvPr/>
          </p:nvSpPr>
          <p:spPr>
            <a:xfrm>
              <a:off x="903970" y="70887"/>
              <a:ext cx="1665899" cy="460224"/>
            </a:xfrm>
            <a:prstGeom prst="rect">
              <a:avLst/>
            </a:prstGeom>
            <a:solidFill>
              <a:srgbClr val="FAFAFA"/>
            </a:solidFill>
            <a:ln>
              <a:solidFill>
                <a:srgbClr val="FAF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solidFill>
                    <a:schemeClr val="tx1"/>
                  </a:solidFill>
                  <a:latin typeface="MV Boli" panose="02000500030200090000" pitchFamily="2" charset="0"/>
                  <a:ea typeface="UD デジタル 教科書体 N-B" panose="02020700000000000000" pitchFamily="17" charset="-128"/>
                  <a:cs typeface="MV Boli" panose="02000500030200090000" pitchFamily="2" charset="0"/>
                </a:rPr>
                <a:t>Weddingram</a:t>
              </a:r>
              <a:endParaRPr kumimoji="1" lang="ja-JP" altLang="en-US" sz="2000" dirty="0">
                <a:solidFill>
                  <a:schemeClr val="tx1"/>
                </a:solidFill>
                <a:latin typeface="MV Boli" panose="02000500030200090000" pitchFamily="2" charset="0"/>
                <a:ea typeface="UD デジタル 教科書体 N-B" panose="02020700000000000000" pitchFamily="17" charset="-128"/>
                <a:cs typeface="MV Boli" panose="02000500030200090000" pitchFamily="2" charset="0"/>
              </a:endParaRPr>
            </a:p>
          </p:txBody>
        </p:sp>
      </p:grp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257AAE14-F2F8-B869-7481-1C70058B5985}"/>
              </a:ext>
            </a:extLst>
          </p:cNvPr>
          <p:cNvCxnSpPr>
            <a:cxnSpLocks/>
          </p:cNvCxnSpPr>
          <p:nvPr/>
        </p:nvCxnSpPr>
        <p:spPr>
          <a:xfrm>
            <a:off x="249514" y="1248564"/>
            <a:ext cx="432000" cy="468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270218D-CF37-87CB-57BC-19A8A7806F49}"/>
              </a:ext>
            </a:extLst>
          </p:cNvPr>
          <p:cNvCxnSpPr>
            <a:cxnSpLocks/>
          </p:cNvCxnSpPr>
          <p:nvPr/>
        </p:nvCxnSpPr>
        <p:spPr>
          <a:xfrm flipH="1">
            <a:off x="2867215" y="1248564"/>
            <a:ext cx="432000" cy="468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F912CA2-8C02-90E7-5E50-989A6741B9D5}"/>
              </a:ext>
            </a:extLst>
          </p:cNvPr>
          <p:cNvSpPr txBox="1"/>
          <p:nvPr/>
        </p:nvSpPr>
        <p:spPr>
          <a:xfrm>
            <a:off x="864703" y="1206770"/>
            <a:ext cx="1888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MV Boli" panose="02000500030200090000" pitchFamily="2" charset="0"/>
              </a:rPr>
              <a:t>両手でハート♡</a:t>
            </a:r>
            <a:endParaRPr kumimoji="1"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MV Boli" panose="02000500030200090000" pitchFamily="2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31CA302-61BD-90A7-BDE8-5C9CC18B9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98973" l="9961" r="92383">
                        <a14:foregroundMark x1="65625" y1="24724" x2="67969" y2="85387"/>
                        <a14:foregroundMark x1="65625" y1="18562" x2="57227" y2="23144"/>
                        <a14:foregroundMark x1="57617" y1="60585" x2="57031" y2="89494"/>
                        <a14:foregroundMark x1="58984" y1="48104" x2="52734" y2="55845"/>
                        <a14:foregroundMark x1="75195" y1="46998" x2="80078" y2="48736"/>
                        <a14:foregroundMark x1="74609" y1="53160" x2="82422" y2="82385"/>
                        <a14:foregroundMark x1="59570" y1="46524" x2="54297" y2="54107"/>
                        <a14:foregroundMark x1="56055" y1="47472" x2="53906" y2="54897"/>
                        <a14:foregroundMark x1="53516" y1="30095" x2="60840" y2="44392"/>
                        <a14:foregroundMark x1="60840" y1="44392" x2="60938" y2="48736"/>
                        <a14:foregroundMark x1="85742" y1="75276" x2="92383" y2="96130"/>
                        <a14:foregroundMark x1="50586" y1="89179" x2="46094" y2="98973"/>
                        <a14:foregroundMark x1="70313" y1="18720" x2="77734" y2="26619"/>
                        <a14:foregroundMark x1="79297" y1="29305" x2="77930" y2="31991"/>
                        <a14:foregroundMark x1="80469" y1="49842" x2="80664" y2="63428"/>
                        <a14:foregroundMark x1="80664" y1="63428" x2="80664" y2="634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83" t="14803" r="3655"/>
          <a:stretch/>
        </p:blipFill>
        <p:spPr>
          <a:xfrm>
            <a:off x="681514" y="1696724"/>
            <a:ext cx="2377615" cy="298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99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1C00B14B-4853-C270-2DE5-2D3968BA0360}"/>
              </a:ext>
            </a:extLst>
          </p:cNvPr>
          <p:cNvGrpSpPr/>
          <p:nvPr/>
        </p:nvGrpSpPr>
        <p:grpSpPr>
          <a:xfrm>
            <a:off x="68499" y="58276"/>
            <a:ext cx="3463452" cy="5211097"/>
            <a:chOff x="68499" y="58276"/>
            <a:chExt cx="3463452" cy="5211097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6A435FB1-5F3B-C4CA-D86B-5641D0AB036B}"/>
                </a:ext>
              </a:extLst>
            </p:cNvPr>
            <p:cNvGrpSpPr/>
            <p:nvPr/>
          </p:nvGrpSpPr>
          <p:grpSpPr>
            <a:xfrm>
              <a:off x="68499" y="58276"/>
              <a:ext cx="3463452" cy="5211097"/>
              <a:chOff x="68499" y="58276"/>
              <a:chExt cx="3463452" cy="5211097"/>
            </a:xfrm>
          </p:grpSpPr>
          <p:pic>
            <p:nvPicPr>
              <p:cNvPr id="2054" name="Picture 6" descr="ソース画像を表示">
                <a:extLst>
                  <a:ext uri="{FF2B5EF4-FFF2-40B4-BE49-F238E27FC236}">
                    <a16:creationId xmlns:a16="http://schemas.microsoft.com/office/drawing/2014/main" id="{61716324-D457-899E-3DE3-70FA2D98CC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31" t="7947" r="20702" b="8628"/>
              <a:stretch/>
            </p:blipFill>
            <p:spPr bwMode="auto">
              <a:xfrm>
                <a:off x="68499" y="58276"/>
                <a:ext cx="3463452" cy="5211097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6868DE11-66CB-713A-916B-55431BEDFE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499" y="531111"/>
                <a:ext cx="3463452" cy="692778"/>
              </a:xfrm>
              <a:prstGeom prst="rect">
                <a:avLst/>
              </a:prstGeom>
            </p:spPr>
          </p:pic>
        </p:grp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D42D68BA-6012-DABE-3523-E24A6A7D81D2}"/>
                </a:ext>
              </a:extLst>
            </p:cNvPr>
            <p:cNvSpPr/>
            <p:nvPr/>
          </p:nvSpPr>
          <p:spPr>
            <a:xfrm>
              <a:off x="903970" y="70887"/>
              <a:ext cx="1665899" cy="460224"/>
            </a:xfrm>
            <a:prstGeom prst="rect">
              <a:avLst/>
            </a:prstGeom>
            <a:solidFill>
              <a:srgbClr val="FAFAFA"/>
            </a:solidFill>
            <a:ln>
              <a:solidFill>
                <a:srgbClr val="FAF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solidFill>
                    <a:schemeClr val="tx1"/>
                  </a:solidFill>
                  <a:latin typeface="MV Boli" panose="02000500030200090000" pitchFamily="2" charset="0"/>
                  <a:ea typeface="UD デジタル 教科書体 N-B" panose="02020700000000000000" pitchFamily="17" charset="-128"/>
                  <a:cs typeface="MV Boli" panose="02000500030200090000" pitchFamily="2" charset="0"/>
                </a:rPr>
                <a:t>Weddingram</a:t>
              </a:r>
              <a:endParaRPr kumimoji="1" lang="ja-JP" altLang="en-US" sz="2000" dirty="0">
                <a:solidFill>
                  <a:schemeClr val="tx1"/>
                </a:solidFill>
                <a:latin typeface="MV Boli" panose="02000500030200090000" pitchFamily="2" charset="0"/>
                <a:ea typeface="UD デジタル 教科書体 N-B" panose="02020700000000000000" pitchFamily="17" charset="-128"/>
                <a:cs typeface="MV Boli" panose="02000500030200090000" pitchFamily="2" charset="0"/>
              </a:endParaRPr>
            </a:p>
          </p:txBody>
        </p:sp>
      </p:grp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257AAE14-F2F8-B869-7481-1C70058B5985}"/>
              </a:ext>
            </a:extLst>
          </p:cNvPr>
          <p:cNvCxnSpPr>
            <a:cxnSpLocks/>
          </p:cNvCxnSpPr>
          <p:nvPr/>
        </p:nvCxnSpPr>
        <p:spPr>
          <a:xfrm>
            <a:off x="249514" y="1248564"/>
            <a:ext cx="432000" cy="468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270218D-CF37-87CB-57BC-19A8A7806F49}"/>
              </a:ext>
            </a:extLst>
          </p:cNvPr>
          <p:cNvCxnSpPr>
            <a:cxnSpLocks/>
          </p:cNvCxnSpPr>
          <p:nvPr/>
        </p:nvCxnSpPr>
        <p:spPr>
          <a:xfrm flipH="1">
            <a:off x="2867215" y="1248564"/>
            <a:ext cx="432000" cy="468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F912CA2-8C02-90E7-5E50-989A6741B9D5}"/>
              </a:ext>
            </a:extLst>
          </p:cNvPr>
          <p:cNvSpPr txBox="1"/>
          <p:nvPr/>
        </p:nvSpPr>
        <p:spPr>
          <a:xfrm>
            <a:off x="798969" y="1262935"/>
            <a:ext cx="2002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MV Boli" panose="02000500030200090000" pitchFamily="2" charset="0"/>
              </a:rPr>
              <a:t>おふざけポーズ</a:t>
            </a:r>
            <a:endParaRPr kumimoji="1"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MV Boli" panose="02000500030200090000" pitchFamily="2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70011D8-1287-FA32-9891-95C3B75BF4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6" b="98486" l="9971" r="89932">
                        <a14:foregroundMark x1="63441" y1="33405" x2="64027" y2="79027"/>
                        <a14:foregroundMark x1="61486" y1="63243" x2="56598" y2="98486"/>
                        <a14:foregroundMark x1="68524" y1="38811" x2="71261" y2="70811"/>
                        <a14:foregroundMark x1="71261" y1="53081" x2="73021" y2="69514"/>
                        <a14:foregroundMark x1="69306" y1="32108" x2="75367" y2="54378"/>
                        <a14:foregroundMark x1="68915" y1="33189" x2="76540" y2="49838"/>
                        <a14:foregroundMark x1="69892" y1="30162" x2="81036" y2="49189"/>
                        <a14:foregroundMark x1="72630" y1="53730" x2="78104" y2="91784"/>
                        <a14:foregroundMark x1="78104" y1="91784" x2="78299" y2="91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0" t="22998" r="14364"/>
          <a:stretch/>
        </p:blipFill>
        <p:spPr>
          <a:xfrm>
            <a:off x="204324" y="1864272"/>
            <a:ext cx="3094891" cy="281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58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1C00B14B-4853-C270-2DE5-2D3968BA0360}"/>
              </a:ext>
            </a:extLst>
          </p:cNvPr>
          <p:cNvGrpSpPr/>
          <p:nvPr/>
        </p:nvGrpSpPr>
        <p:grpSpPr>
          <a:xfrm>
            <a:off x="68499" y="58276"/>
            <a:ext cx="3463452" cy="5211097"/>
            <a:chOff x="68499" y="58276"/>
            <a:chExt cx="3463452" cy="5211097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6A435FB1-5F3B-C4CA-D86B-5641D0AB036B}"/>
                </a:ext>
              </a:extLst>
            </p:cNvPr>
            <p:cNvGrpSpPr/>
            <p:nvPr/>
          </p:nvGrpSpPr>
          <p:grpSpPr>
            <a:xfrm>
              <a:off x="68499" y="58276"/>
              <a:ext cx="3463452" cy="5211097"/>
              <a:chOff x="68499" y="58276"/>
              <a:chExt cx="3463452" cy="5211097"/>
            </a:xfrm>
          </p:grpSpPr>
          <p:pic>
            <p:nvPicPr>
              <p:cNvPr id="2054" name="Picture 6" descr="ソース画像を表示">
                <a:extLst>
                  <a:ext uri="{FF2B5EF4-FFF2-40B4-BE49-F238E27FC236}">
                    <a16:creationId xmlns:a16="http://schemas.microsoft.com/office/drawing/2014/main" id="{61716324-D457-899E-3DE3-70FA2D98CC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31" t="7947" r="20702" b="8628"/>
              <a:stretch/>
            </p:blipFill>
            <p:spPr bwMode="auto">
              <a:xfrm>
                <a:off x="68499" y="58276"/>
                <a:ext cx="3463452" cy="5211097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6868DE11-66CB-713A-916B-55431BEDFE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499" y="531111"/>
                <a:ext cx="3463452" cy="692778"/>
              </a:xfrm>
              <a:prstGeom prst="rect">
                <a:avLst/>
              </a:prstGeom>
            </p:spPr>
          </p:pic>
        </p:grp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D42D68BA-6012-DABE-3523-E24A6A7D81D2}"/>
                </a:ext>
              </a:extLst>
            </p:cNvPr>
            <p:cNvSpPr/>
            <p:nvPr/>
          </p:nvSpPr>
          <p:spPr>
            <a:xfrm>
              <a:off x="903970" y="70887"/>
              <a:ext cx="1665899" cy="460224"/>
            </a:xfrm>
            <a:prstGeom prst="rect">
              <a:avLst/>
            </a:prstGeom>
            <a:solidFill>
              <a:srgbClr val="FAFAFA"/>
            </a:solidFill>
            <a:ln>
              <a:solidFill>
                <a:srgbClr val="FAF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solidFill>
                    <a:schemeClr val="tx1"/>
                  </a:solidFill>
                  <a:latin typeface="MV Boli" panose="02000500030200090000" pitchFamily="2" charset="0"/>
                  <a:ea typeface="UD デジタル 教科書体 N-B" panose="02020700000000000000" pitchFamily="17" charset="-128"/>
                  <a:cs typeface="MV Boli" panose="02000500030200090000" pitchFamily="2" charset="0"/>
                </a:rPr>
                <a:t>Weddingram</a:t>
              </a:r>
              <a:endParaRPr kumimoji="1" lang="ja-JP" altLang="en-US" sz="2000" dirty="0">
                <a:solidFill>
                  <a:schemeClr val="tx1"/>
                </a:solidFill>
                <a:latin typeface="MV Boli" panose="02000500030200090000" pitchFamily="2" charset="0"/>
                <a:ea typeface="UD デジタル 教科書体 N-B" panose="02020700000000000000" pitchFamily="17" charset="-128"/>
                <a:cs typeface="MV Boli" panose="02000500030200090000" pitchFamily="2" charset="0"/>
              </a:endParaRPr>
            </a:p>
          </p:txBody>
        </p:sp>
      </p:grp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257AAE14-F2F8-B869-7481-1C70058B5985}"/>
              </a:ext>
            </a:extLst>
          </p:cNvPr>
          <p:cNvCxnSpPr>
            <a:cxnSpLocks/>
          </p:cNvCxnSpPr>
          <p:nvPr/>
        </p:nvCxnSpPr>
        <p:spPr>
          <a:xfrm>
            <a:off x="249514" y="1248564"/>
            <a:ext cx="432000" cy="468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270218D-CF37-87CB-57BC-19A8A7806F49}"/>
              </a:ext>
            </a:extLst>
          </p:cNvPr>
          <p:cNvCxnSpPr>
            <a:cxnSpLocks/>
          </p:cNvCxnSpPr>
          <p:nvPr/>
        </p:nvCxnSpPr>
        <p:spPr>
          <a:xfrm flipH="1">
            <a:off x="2867215" y="1248564"/>
            <a:ext cx="432000" cy="468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F912CA2-8C02-90E7-5E50-989A6741B9D5}"/>
              </a:ext>
            </a:extLst>
          </p:cNvPr>
          <p:cNvSpPr txBox="1"/>
          <p:nvPr/>
        </p:nvSpPr>
        <p:spPr>
          <a:xfrm>
            <a:off x="798969" y="1227765"/>
            <a:ext cx="2002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MV Boli" panose="02000500030200090000" pitchFamily="2" charset="0"/>
              </a:rPr>
              <a:t>ウキウキポーズ</a:t>
            </a:r>
            <a:endParaRPr kumimoji="1"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MV Boli" panose="02000500030200090000" pitchFamily="2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ECE372F-FCFA-2847-1B2F-8BBA3CED5A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0" b="99288" l="9961" r="89844">
                        <a14:foregroundMark x1="57422" y1="14715" x2="57422" y2="14715"/>
                        <a14:foregroundMark x1="55176" y1="14715" x2="55176" y2="14715"/>
                        <a14:foregroundMark x1="51758" y1="13133" x2="55664" y2="19225"/>
                        <a14:foregroundMark x1="57617" y1="13133" x2="58203" y2="20807"/>
                        <a14:foregroundMark x1="57129" y1="10601" x2="57422" y2="16535"/>
                        <a14:foregroundMark x1="53711" y1="12184" x2="55664" y2="19225"/>
                        <a14:foregroundMark x1="59375" y1="54272" x2="59375" y2="93196"/>
                        <a14:foregroundMark x1="59375" y1="93196" x2="59375" y2="93196"/>
                        <a14:foregroundMark x1="61328" y1="64478" x2="56250" y2="94304"/>
                        <a14:foregroundMark x1="48926" y1="85443" x2="50098" y2="99288"/>
                        <a14:foregroundMark x1="74512" y1="81092" x2="76465" y2="90665"/>
                        <a14:foregroundMark x1="55664" y1="21044" x2="55957" y2="39241"/>
                        <a14:foregroundMark x1="58203" y1="13291" x2="59863" y2="19462"/>
                        <a14:foregroundMark x1="59082" y1="11946" x2="63574" y2="19699"/>
                        <a14:foregroundMark x1="58496" y1="11472" x2="61328" y2="16535"/>
                        <a14:foregroundMark x1="60742" y1="12658" x2="62695" y2="15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93" t="11955" r="12302"/>
          <a:stretch/>
        </p:blipFill>
        <p:spPr>
          <a:xfrm>
            <a:off x="658536" y="1589649"/>
            <a:ext cx="2156766" cy="315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05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1C00B14B-4853-C270-2DE5-2D3968BA0360}"/>
              </a:ext>
            </a:extLst>
          </p:cNvPr>
          <p:cNvGrpSpPr/>
          <p:nvPr/>
        </p:nvGrpSpPr>
        <p:grpSpPr>
          <a:xfrm>
            <a:off x="68499" y="58276"/>
            <a:ext cx="3463452" cy="5211097"/>
            <a:chOff x="68499" y="58276"/>
            <a:chExt cx="3463452" cy="5211097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6A435FB1-5F3B-C4CA-D86B-5641D0AB036B}"/>
                </a:ext>
              </a:extLst>
            </p:cNvPr>
            <p:cNvGrpSpPr/>
            <p:nvPr/>
          </p:nvGrpSpPr>
          <p:grpSpPr>
            <a:xfrm>
              <a:off x="68499" y="58276"/>
              <a:ext cx="3463452" cy="5211097"/>
              <a:chOff x="68499" y="58276"/>
              <a:chExt cx="3463452" cy="5211097"/>
            </a:xfrm>
          </p:grpSpPr>
          <p:pic>
            <p:nvPicPr>
              <p:cNvPr id="2054" name="Picture 6" descr="ソース画像を表示">
                <a:extLst>
                  <a:ext uri="{FF2B5EF4-FFF2-40B4-BE49-F238E27FC236}">
                    <a16:creationId xmlns:a16="http://schemas.microsoft.com/office/drawing/2014/main" id="{61716324-D457-899E-3DE3-70FA2D98CC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31" t="7947" r="20702" b="8628"/>
              <a:stretch/>
            </p:blipFill>
            <p:spPr bwMode="auto">
              <a:xfrm>
                <a:off x="68499" y="58276"/>
                <a:ext cx="3463452" cy="5211097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6868DE11-66CB-713A-916B-55431BEDFE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499" y="531111"/>
                <a:ext cx="3463452" cy="692778"/>
              </a:xfrm>
              <a:prstGeom prst="rect">
                <a:avLst/>
              </a:prstGeom>
            </p:spPr>
          </p:pic>
        </p:grp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D42D68BA-6012-DABE-3523-E24A6A7D81D2}"/>
                </a:ext>
              </a:extLst>
            </p:cNvPr>
            <p:cNvSpPr/>
            <p:nvPr/>
          </p:nvSpPr>
          <p:spPr>
            <a:xfrm>
              <a:off x="903970" y="70887"/>
              <a:ext cx="1665899" cy="460224"/>
            </a:xfrm>
            <a:prstGeom prst="rect">
              <a:avLst/>
            </a:prstGeom>
            <a:solidFill>
              <a:srgbClr val="FAFAFA"/>
            </a:solidFill>
            <a:ln>
              <a:solidFill>
                <a:srgbClr val="FAF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solidFill>
                    <a:schemeClr val="tx1"/>
                  </a:solidFill>
                  <a:latin typeface="MV Boli" panose="02000500030200090000" pitchFamily="2" charset="0"/>
                  <a:ea typeface="UD デジタル 教科書体 N-B" panose="02020700000000000000" pitchFamily="17" charset="-128"/>
                  <a:cs typeface="MV Boli" panose="02000500030200090000" pitchFamily="2" charset="0"/>
                </a:rPr>
                <a:t>Weddingram</a:t>
              </a:r>
              <a:endParaRPr kumimoji="1" lang="ja-JP" altLang="en-US" sz="2000" dirty="0">
                <a:solidFill>
                  <a:schemeClr val="tx1"/>
                </a:solidFill>
                <a:latin typeface="MV Boli" panose="02000500030200090000" pitchFamily="2" charset="0"/>
                <a:ea typeface="UD デジタル 教科書体 N-B" panose="02020700000000000000" pitchFamily="17" charset="-128"/>
                <a:cs typeface="MV Boli" panose="02000500030200090000" pitchFamily="2" charset="0"/>
              </a:endParaRPr>
            </a:p>
          </p:txBody>
        </p:sp>
      </p:grp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257AAE14-F2F8-B869-7481-1C70058B5985}"/>
              </a:ext>
            </a:extLst>
          </p:cNvPr>
          <p:cNvCxnSpPr>
            <a:cxnSpLocks/>
          </p:cNvCxnSpPr>
          <p:nvPr/>
        </p:nvCxnSpPr>
        <p:spPr>
          <a:xfrm>
            <a:off x="249514" y="1248564"/>
            <a:ext cx="432000" cy="468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270218D-CF37-87CB-57BC-19A8A7806F49}"/>
              </a:ext>
            </a:extLst>
          </p:cNvPr>
          <p:cNvCxnSpPr>
            <a:cxnSpLocks/>
          </p:cNvCxnSpPr>
          <p:nvPr/>
        </p:nvCxnSpPr>
        <p:spPr>
          <a:xfrm flipH="1">
            <a:off x="2867215" y="1248564"/>
            <a:ext cx="432000" cy="468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F912CA2-8C02-90E7-5E50-989A6741B9D5}"/>
              </a:ext>
            </a:extLst>
          </p:cNvPr>
          <p:cNvSpPr txBox="1"/>
          <p:nvPr/>
        </p:nvSpPr>
        <p:spPr>
          <a:xfrm>
            <a:off x="925581" y="1262935"/>
            <a:ext cx="2002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MV Boli" panose="02000500030200090000" pitchFamily="2" charset="0"/>
              </a:rPr>
              <a:t>ヤマハート♡</a:t>
            </a:r>
            <a:endParaRPr kumimoji="1"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MV Boli" panose="02000500030200090000" pitchFamily="2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DE4D3F2-16A8-98DB-B793-8D66F695A7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" b="99501" l="2114" r="98010">
                        <a14:foregroundMark x1="32960" y1="11860" x2="25871" y2="81273"/>
                        <a14:foregroundMark x1="27239" y1="32584" x2="27239" y2="32584"/>
                        <a14:foregroundMark x1="22139" y1="30212" x2="22761" y2="35955"/>
                        <a14:foregroundMark x1="26493" y1="624" x2="26244" y2="1873"/>
                        <a14:foregroundMark x1="26866" y1="3246" x2="14925" y2="26342"/>
                        <a14:foregroundMark x1="79975" y1="58427" x2="85448" y2="91261"/>
                        <a14:foregroundMark x1="43532" y1="33958" x2="43905" y2="40200"/>
                        <a14:foregroundMark x1="16294" y1="62797" x2="10697" y2="92759"/>
                        <a14:foregroundMark x1="15796" y1="58926" x2="12189" y2="88889"/>
                        <a14:foregroundMark x1="30224" y1="58302" x2="8955" y2="77653"/>
                        <a14:foregroundMark x1="35075" y1="77278" x2="33085" y2="95755"/>
                        <a14:foregroundMark x1="71642" y1="79650" x2="68905" y2="99875"/>
                        <a14:foregroundMark x1="63184" y1="77528" x2="58706" y2="95131"/>
                        <a14:foregroundMark x1="68905" y1="66916" x2="67289" y2="90637"/>
                        <a14:foregroundMark x1="68159" y1="63171" x2="70274" y2="89263"/>
                        <a14:foregroundMark x1="88060" y1="81024" x2="93159" y2="99501"/>
                        <a14:foregroundMark x1="92662" y1="82272" x2="98010" y2="97753"/>
                        <a14:foregroundMark x1="59701" y1="88265" x2="52488" y2="95506"/>
                        <a14:foregroundMark x1="33085" y1="73533" x2="29975" y2="97753"/>
                        <a14:foregroundMark x1="12189" y1="78277" x2="12438" y2="93633"/>
                        <a14:foregroundMark x1="10075" y1="63171" x2="5224" y2="86517"/>
                        <a14:foregroundMark x1="12189" y1="59051" x2="2114" y2="71660"/>
                        <a14:foregroundMark x1="54975" y1="86891" x2="45896" y2="95755"/>
                        <a14:backgroundMark x1="10821" y1="22347" x2="10448" y2="23720"/>
                        <a14:backgroundMark x1="5970" y1="11236" x2="6219" y2="46317"/>
                        <a14:backgroundMark x1="8706" y1="14607" x2="7214" y2="45318"/>
                        <a14:backgroundMark x1="92289" y1="23970" x2="93532" y2="369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14"/>
          <a:stretch/>
        </p:blipFill>
        <p:spPr>
          <a:xfrm>
            <a:off x="478302" y="1929642"/>
            <a:ext cx="2604913" cy="266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80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1C00B14B-4853-C270-2DE5-2D3968BA0360}"/>
              </a:ext>
            </a:extLst>
          </p:cNvPr>
          <p:cNvGrpSpPr/>
          <p:nvPr/>
        </p:nvGrpSpPr>
        <p:grpSpPr>
          <a:xfrm>
            <a:off x="68499" y="58276"/>
            <a:ext cx="3463452" cy="5211097"/>
            <a:chOff x="68499" y="58276"/>
            <a:chExt cx="3463452" cy="5211097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6A435FB1-5F3B-C4CA-D86B-5641D0AB036B}"/>
                </a:ext>
              </a:extLst>
            </p:cNvPr>
            <p:cNvGrpSpPr/>
            <p:nvPr/>
          </p:nvGrpSpPr>
          <p:grpSpPr>
            <a:xfrm>
              <a:off x="68499" y="58276"/>
              <a:ext cx="3463452" cy="5211097"/>
              <a:chOff x="68499" y="58276"/>
              <a:chExt cx="3463452" cy="5211097"/>
            </a:xfrm>
          </p:grpSpPr>
          <p:pic>
            <p:nvPicPr>
              <p:cNvPr id="2054" name="Picture 6" descr="ソース画像を表示">
                <a:extLst>
                  <a:ext uri="{FF2B5EF4-FFF2-40B4-BE49-F238E27FC236}">
                    <a16:creationId xmlns:a16="http://schemas.microsoft.com/office/drawing/2014/main" id="{61716324-D457-899E-3DE3-70FA2D98CC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31" t="7947" r="20702" b="8628"/>
              <a:stretch/>
            </p:blipFill>
            <p:spPr bwMode="auto">
              <a:xfrm>
                <a:off x="68499" y="58276"/>
                <a:ext cx="3463452" cy="5211097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6868DE11-66CB-713A-916B-55431BEDFE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499" y="531111"/>
                <a:ext cx="3463452" cy="692778"/>
              </a:xfrm>
              <a:prstGeom prst="rect">
                <a:avLst/>
              </a:prstGeom>
            </p:spPr>
          </p:pic>
        </p:grp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D42D68BA-6012-DABE-3523-E24A6A7D81D2}"/>
                </a:ext>
              </a:extLst>
            </p:cNvPr>
            <p:cNvSpPr/>
            <p:nvPr/>
          </p:nvSpPr>
          <p:spPr>
            <a:xfrm>
              <a:off x="903970" y="70887"/>
              <a:ext cx="1665899" cy="460224"/>
            </a:xfrm>
            <a:prstGeom prst="rect">
              <a:avLst/>
            </a:prstGeom>
            <a:solidFill>
              <a:srgbClr val="FAFAFA"/>
            </a:solidFill>
            <a:ln>
              <a:solidFill>
                <a:srgbClr val="FAF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solidFill>
                    <a:schemeClr val="tx1"/>
                  </a:solidFill>
                  <a:latin typeface="MV Boli" panose="02000500030200090000" pitchFamily="2" charset="0"/>
                  <a:ea typeface="UD デジタル 教科書体 N-B" panose="02020700000000000000" pitchFamily="17" charset="-128"/>
                  <a:cs typeface="MV Boli" panose="02000500030200090000" pitchFamily="2" charset="0"/>
                </a:rPr>
                <a:t>Weddingram</a:t>
              </a:r>
              <a:endParaRPr kumimoji="1" lang="ja-JP" altLang="en-US" sz="2000" dirty="0">
                <a:solidFill>
                  <a:schemeClr val="tx1"/>
                </a:solidFill>
                <a:latin typeface="MV Boli" panose="02000500030200090000" pitchFamily="2" charset="0"/>
                <a:ea typeface="UD デジタル 教科書体 N-B" panose="02020700000000000000" pitchFamily="17" charset="-128"/>
                <a:cs typeface="MV Boli" panose="02000500030200090000" pitchFamily="2" charset="0"/>
              </a:endParaRPr>
            </a:p>
          </p:txBody>
        </p:sp>
      </p:grp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257AAE14-F2F8-B869-7481-1C70058B5985}"/>
              </a:ext>
            </a:extLst>
          </p:cNvPr>
          <p:cNvCxnSpPr>
            <a:cxnSpLocks/>
          </p:cNvCxnSpPr>
          <p:nvPr/>
        </p:nvCxnSpPr>
        <p:spPr>
          <a:xfrm>
            <a:off x="249514" y="1248564"/>
            <a:ext cx="432000" cy="468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270218D-CF37-87CB-57BC-19A8A7806F49}"/>
              </a:ext>
            </a:extLst>
          </p:cNvPr>
          <p:cNvCxnSpPr>
            <a:cxnSpLocks/>
          </p:cNvCxnSpPr>
          <p:nvPr/>
        </p:nvCxnSpPr>
        <p:spPr>
          <a:xfrm flipH="1">
            <a:off x="2867215" y="1248564"/>
            <a:ext cx="432000" cy="468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F912CA2-8C02-90E7-5E50-989A6741B9D5}"/>
              </a:ext>
            </a:extLst>
          </p:cNvPr>
          <p:cNvSpPr txBox="1"/>
          <p:nvPr/>
        </p:nvSpPr>
        <p:spPr>
          <a:xfrm>
            <a:off x="812937" y="1274955"/>
            <a:ext cx="2002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MV Boli" panose="02000500030200090000" pitchFamily="2" charset="0"/>
              </a:rPr>
              <a:t>キュートガール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F4BCCD7-9756-E798-743A-2CA0F2EAFF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8" b="99571" l="9971" r="89932">
                        <a14:foregroundMark x1="53079" y1="90568" x2="53079" y2="99571"/>
                        <a14:foregroundMark x1="19941" y1="48767" x2="23167" y2="58414"/>
                        <a14:foregroundMark x1="21505" y1="44159" x2="22972" y2="54234"/>
                        <a14:foregroundMark x1="24047" y1="42980" x2="26588" y2="50911"/>
                        <a14:foregroundMark x1="21701" y1="42980" x2="23363" y2="51340"/>
                        <a14:foregroundMark x1="19159" y1="48767" x2="22972" y2="56270"/>
                        <a14:foregroundMark x1="25709" y1="44159" x2="26588" y2="49089"/>
                        <a14:foregroundMark x1="25709" y1="43944" x2="26979" y2="5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22789" r="12708" b="-1776"/>
          <a:stretch/>
        </p:blipFill>
        <p:spPr>
          <a:xfrm>
            <a:off x="469536" y="1913206"/>
            <a:ext cx="2703383" cy="281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78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1C00B14B-4853-C270-2DE5-2D3968BA0360}"/>
              </a:ext>
            </a:extLst>
          </p:cNvPr>
          <p:cNvGrpSpPr/>
          <p:nvPr/>
        </p:nvGrpSpPr>
        <p:grpSpPr>
          <a:xfrm>
            <a:off x="68499" y="58276"/>
            <a:ext cx="3463452" cy="5211097"/>
            <a:chOff x="68499" y="58276"/>
            <a:chExt cx="3463452" cy="5211097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6A435FB1-5F3B-C4CA-D86B-5641D0AB036B}"/>
                </a:ext>
              </a:extLst>
            </p:cNvPr>
            <p:cNvGrpSpPr/>
            <p:nvPr/>
          </p:nvGrpSpPr>
          <p:grpSpPr>
            <a:xfrm>
              <a:off x="68499" y="58276"/>
              <a:ext cx="3463452" cy="5211097"/>
              <a:chOff x="68499" y="58276"/>
              <a:chExt cx="3463452" cy="5211097"/>
            </a:xfrm>
          </p:grpSpPr>
          <p:pic>
            <p:nvPicPr>
              <p:cNvPr id="2054" name="Picture 6" descr="ソース画像を表示">
                <a:extLst>
                  <a:ext uri="{FF2B5EF4-FFF2-40B4-BE49-F238E27FC236}">
                    <a16:creationId xmlns:a16="http://schemas.microsoft.com/office/drawing/2014/main" id="{61716324-D457-899E-3DE3-70FA2D98CC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31" t="7947" r="20702" b="8628"/>
              <a:stretch/>
            </p:blipFill>
            <p:spPr bwMode="auto">
              <a:xfrm>
                <a:off x="68499" y="58276"/>
                <a:ext cx="3463452" cy="5211097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6868DE11-66CB-713A-916B-55431BEDFE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499" y="531111"/>
                <a:ext cx="3463452" cy="692778"/>
              </a:xfrm>
              <a:prstGeom prst="rect">
                <a:avLst/>
              </a:prstGeom>
            </p:spPr>
          </p:pic>
        </p:grp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D42D68BA-6012-DABE-3523-E24A6A7D81D2}"/>
                </a:ext>
              </a:extLst>
            </p:cNvPr>
            <p:cNvSpPr/>
            <p:nvPr/>
          </p:nvSpPr>
          <p:spPr>
            <a:xfrm>
              <a:off x="903970" y="70887"/>
              <a:ext cx="1665899" cy="460224"/>
            </a:xfrm>
            <a:prstGeom prst="rect">
              <a:avLst/>
            </a:prstGeom>
            <a:solidFill>
              <a:srgbClr val="FAFAFA"/>
            </a:solidFill>
            <a:ln>
              <a:solidFill>
                <a:srgbClr val="FAF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solidFill>
                    <a:schemeClr val="tx1"/>
                  </a:solidFill>
                  <a:latin typeface="MV Boli" panose="02000500030200090000" pitchFamily="2" charset="0"/>
                  <a:ea typeface="UD デジタル 教科書体 N-B" panose="02020700000000000000" pitchFamily="17" charset="-128"/>
                  <a:cs typeface="MV Boli" panose="02000500030200090000" pitchFamily="2" charset="0"/>
                </a:rPr>
                <a:t>Weddingram</a:t>
              </a:r>
              <a:endParaRPr kumimoji="1" lang="ja-JP" altLang="en-US" sz="2000" dirty="0">
                <a:solidFill>
                  <a:schemeClr val="tx1"/>
                </a:solidFill>
                <a:latin typeface="MV Boli" panose="02000500030200090000" pitchFamily="2" charset="0"/>
                <a:ea typeface="UD デジタル 教科書体 N-B" panose="02020700000000000000" pitchFamily="17" charset="-128"/>
                <a:cs typeface="MV Boli" panose="02000500030200090000" pitchFamily="2" charset="0"/>
              </a:endParaRPr>
            </a:p>
          </p:txBody>
        </p:sp>
      </p:grp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257AAE14-F2F8-B869-7481-1C70058B5985}"/>
              </a:ext>
            </a:extLst>
          </p:cNvPr>
          <p:cNvCxnSpPr>
            <a:cxnSpLocks/>
          </p:cNvCxnSpPr>
          <p:nvPr/>
        </p:nvCxnSpPr>
        <p:spPr>
          <a:xfrm>
            <a:off x="249514" y="1248564"/>
            <a:ext cx="432000" cy="468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270218D-CF37-87CB-57BC-19A8A7806F49}"/>
              </a:ext>
            </a:extLst>
          </p:cNvPr>
          <p:cNvCxnSpPr>
            <a:cxnSpLocks/>
          </p:cNvCxnSpPr>
          <p:nvPr/>
        </p:nvCxnSpPr>
        <p:spPr>
          <a:xfrm flipH="1">
            <a:off x="2867215" y="1248564"/>
            <a:ext cx="432000" cy="468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F912CA2-8C02-90E7-5E50-989A6741B9D5}"/>
              </a:ext>
            </a:extLst>
          </p:cNvPr>
          <p:cNvSpPr txBox="1"/>
          <p:nvPr/>
        </p:nvSpPr>
        <p:spPr>
          <a:xfrm>
            <a:off x="777767" y="1274955"/>
            <a:ext cx="2002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MV Boli" panose="02000500030200090000" pitchFamily="2" charset="0"/>
              </a:rPr>
              <a:t>チャイナポーズ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7154585-CB88-E0F2-BE6E-31FA3D395F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9" b="98613" l="9971" r="89932">
                        <a14:foregroundMark x1="34018" y1="31163" x2="36755" y2="92209"/>
                        <a14:foregroundMark x1="31085" y1="57417" x2="20919" y2="62967"/>
                        <a14:foregroundMark x1="66080" y1="93276" x2="65885" y2="986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3" t="21168" r="10484"/>
          <a:stretch/>
        </p:blipFill>
        <p:spPr>
          <a:xfrm>
            <a:off x="298753" y="1755068"/>
            <a:ext cx="2960968" cy="288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79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1C00B14B-4853-C270-2DE5-2D3968BA0360}"/>
              </a:ext>
            </a:extLst>
          </p:cNvPr>
          <p:cNvGrpSpPr/>
          <p:nvPr/>
        </p:nvGrpSpPr>
        <p:grpSpPr>
          <a:xfrm>
            <a:off x="68499" y="58276"/>
            <a:ext cx="3463452" cy="5211097"/>
            <a:chOff x="68499" y="58276"/>
            <a:chExt cx="3463452" cy="5211097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6A435FB1-5F3B-C4CA-D86B-5641D0AB036B}"/>
                </a:ext>
              </a:extLst>
            </p:cNvPr>
            <p:cNvGrpSpPr/>
            <p:nvPr/>
          </p:nvGrpSpPr>
          <p:grpSpPr>
            <a:xfrm>
              <a:off x="68499" y="58276"/>
              <a:ext cx="3463452" cy="5211097"/>
              <a:chOff x="68499" y="58276"/>
              <a:chExt cx="3463452" cy="5211097"/>
            </a:xfrm>
          </p:grpSpPr>
          <p:pic>
            <p:nvPicPr>
              <p:cNvPr id="2054" name="Picture 6" descr="ソース画像を表示">
                <a:extLst>
                  <a:ext uri="{FF2B5EF4-FFF2-40B4-BE49-F238E27FC236}">
                    <a16:creationId xmlns:a16="http://schemas.microsoft.com/office/drawing/2014/main" id="{61716324-D457-899E-3DE3-70FA2D98CC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31" t="7947" r="20702" b="8628"/>
              <a:stretch/>
            </p:blipFill>
            <p:spPr bwMode="auto">
              <a:xfrm>
                <a:off x="68499" y="58276"/>
                <a:ext cx="3463452" cy="5211097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6868DE11-66CB-713A-916B-55431BEDFE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499" y="531111"/>
                <a:ext cx="3463452" cy="692778"/>
              </a:xfrm>
              <a:prstGeom prst="rect">
                <a:avLst/>
              </a:prstGeom>
            </p:spPr>
          </p:pic>
        </p:grp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D42D68BA-6012-DABE-3523-E24A6A7D81D2}"/>
                </a:ext>
              </a:extLst>
            </p:cNvPr>
            <p:cNvSpPr/>
            <p:nvPr/>
          </p:nvSpPr>
          <p:spPr>
            <a:xfrm>
              <a:off x="903970" y="70887"/>
              <a:ext cx="1665899" cy="460224"/>
            </a:xfrm>
            <a:prstGeom prst="rect">
              <a:avLst/>
            </a:prstGeom>
            <a:solidFill>
              <a:srgbClr val="FAFAFA"/>
            </a:solidFill>
            <a:ln>
              <a:solidFill>
                <a:srgbClr val="FAF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solidFill>
                    <a:schemeClr val="tx1"/>
                  </a:solidFill>
                  <a:latin typeface="MV Boli" panose="02000500030200090000" pitchFamily="2" charset="0"/>
                  <a:ea typeface="UD デジタル 教科書体 N-B" panose="02020700000000000000" pitchFamily="17" charset="-128"/>
                  <a:cs typeface="MV Boli" panose="02000500030200090000" pitchFamily="2" charset="0"/>
                </a:rPr>
                <a:t>Weddingram</a:t>
              </a:r>
              <a:endParaRPr kumimoji="1" lang="ja-JP" altLang="en-US" sz="2000" dirty="0">
                <a:solidFill>
                  <a:schemeClr val="tx1"/>
                </a:solidFill>
                <a:latin typeface="MV Boli" panose="02000500030200090000" pitchFamily="2" charset="0"/>
                <a:ea typeface="UD デジタル 教科書体 N-B" panose="02020700000000000000" pitchFamily="17" charset="-128"/>
                <a:cs typeface="MV Boli" panose="02000500030200090000" pitchFamily="2" charset="0"/>
              </a:endParaRPr>
            </a:p>
          </p:txBody>
        </p:sp>
      </p:grp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257AAE14-F2F8-B869-7481-1C70058B5985}"/>
              </a:ext>
            </a:extLst>
          </p:cNvPr>
          <p:cNvCxnSpPr>
            <a:cxnSpLocks/>
          </p:cNvCxnSpPr>
          <p:nvPr/>
        </p:nvCxnSpPr>
        <p:spPr>
          <a:xfrm>
            <a:off x="249514" y="1248564"/>
            <a:ext cx="432000" cy="468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270218D-CF37-87CB-57BC-19A8A7806F49}"/>
              </a:ext>
            </a:extLst>
          </p:cNvPr>
          <p:cNvCxnSpPr>
            <a:cxnSpLocks/>
          </p:cNvCxnSpPr>
          <p:nvPr/>
        </p:nvCxnSpPr>
        <p:spPr>
          <a:xfrm flipH="1">
            <a:off x="2867215" y="1248564"/>
            <a:ext cx="432000" cy="468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F912CA2-8C02-90E7-5E50-989A6741B9D5}"/>
              </a:ext>
            </a:extLst>
          </p:cNvPr>
          <p:cNvSpPr txBox="1"/>
          <p:nvPr/>
        </p:nvSpPr>
        <p:spPr>
          <a:xfrm>
            <a:off x="651154" y="1274955"/>
            <a:ext cx="2260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MV Boli" panose="02000500030200090000" pitchFamily="2" charset="0"/>
              </a:rPr>
              <a:t>ワンちゃんポーズ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6EBCE45-F3F3-8E1E-B29C-0DD8B42CFB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7" b="99892" l="7331" r="93353">
                        <a14:foregroundMark x1="68915" y1="75297" x2="68915" y2="97950"/>
                        <a14:foregroundMark x1="83578" y1="61920" x2="86706" y2="83495"/>
                        <a14:foregroundMark x1="90029" y1="41640" x2="93353" y2="59331"/>
                        <a14:foregroundMark x1="14076" y1="49838" x2="7429" y2="62999"/>
                        <a14:foregroundMark x1="51613" y1="39266" x2="50440" y2="47033"/>
                        <a14:foregroundMark x1="62952" y1="74649" x2="58456" y2="96224"/>
                        <a14:foregroundMark x1="58065" y1="91046" x2="47703" y2="99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" t="23056" r="4013"/>
          <a:stretch/>
        </p:blipFill>
        <p:spPr>
          <a:xfrm>
            <a:off x="135860" y="1854532"/>
            <a:ext cx="3163355" cy="237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698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1C00B14B-4853-C270-2DE5-2D3968BA0360}"/>
              </a:ext>
            </a:extLst>
          </p:cNvPr>
          <p:cNvGrpSpPr/>
          <p:nvPr/>
        </p:nvGrpSpPr>
        <p:grpSpPr>
          <a:xfrm>
            <a:off x="68499" y="58276"/>
            <a:ext cx="3463452" cy="5211097"/>
            <a:chOff x="68499" y="58276"/>
            <a:chExt cx="3463452" cy="5211097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6A435FB1-5F3B-C4CA-D86B-5641D0AB036B}"/>
                </a:ext>
              </a:extLst>
            </p:cNvPr>
            <p:cNvGrpSpPr/>
            <p:nvPr/>
          </p:nvGrpSpPr>
          <p:grpSpPr>
            <a:xfrm>
              <a:off x="68499" y="58276"/>
              <a:ext cx="3463452" cy="5211097"/>
              <a:chOff x="68499" y="58276"/>
              <a:chExt cx="3463452" cy="5211097"/>
            </a:xfrm>
          </p:grpSpPr>
          <p:pic>
            <p:nvPicPr>
              <p:cNvPr id="2054" name="Picture 6" descr="ソース画像を表示">
                <a:extLst>
                  <a:ext uri="{FF2B5EF4-FFF2-40B4-BE49-F238E27FC236}">
                    <a16:creationId xmlns:a16="http://schemas.microsoft.com/office/drawing/2014/main" id="{61716324-D457-899E-3DE3-70FA2D98CC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31" t="7947" r="20702" b="8628"/>
              <a:stretch/>
            </p:blipFill>
            <p:spPr bwMode="auto">
              <a:xfrm>
                <a:off x="68499" y="58276"/>
                <a:ext cx="3463452" cy="5211097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6868DE11-66CB-713A-916B-55431BEDFE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499" y="531111"/>
                <a:ext cx="3463452" cy="692778"/>
              </a:xfrm>
              <a:prstGeom prst="rect">
                <a:avLst/>
              </a:prstGeom>
            </p:spPr>
          </p:pic>
        </p:grp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D42D68BA-6012-DABE-3523-E24A6A7D81D2}"/>
                </a:ext>
              </a:extLst>
            </p:cNvPr>
            <p:cNvSpPr/>
            <p:nvPr/>
          </p:nvSpPr>
          <p:spPr>
            <a:xfrm>
              <a:off x="903970" y="70887"/>
              <a:ext cx="1665899" cy="460224"/>
            </a:xfrm>
            <a:prstGeom prst="rect">
              <a:avLst/>
            </a:prstGeom>
            <a:solidFill>
              <a:srgbClr val="FAFAFA"/>
            </a:solidFill>
            <a:ln>
              <a:solidFill>
                <a:srgbClr val="FAF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solidFill>
                    <a:schemeClr val="tx1"/>
                  </a:solidFill>
                  <a:latin typeface="MV Boli" panose="02000500030200090000" pitchFamily="2" charset="0"/>
                  <a:ea typeface="UD デジタル 教科書体 N-B" panose="02020700000000000000" pitchFamily="17" charset="-128"/>
                  <a:cs typeface="MV Boli" panose="02000500030200090000" pitchFamily="2" charset="0"/>
                </a:rPr>
                <a:t>Weddingram</a:t>
              </a:r>
              <a:endParaRPr kumimoji="1" lang="ja-JP" altLang="en-US" sz="2000" dirty="0">
                <a:solidFill>
                  <a:schemeClr val="tx1"/>
                </a:solidFill>
                <a:latin typeface="MV Boli" panose="02000500030200090000" pitchFamily="2" charset="0"/>
                <a:ea typeface="UD デジタル 教科書体 N-B" panose="02020700000000000000" pitchFamily="17" charset="-128"/>
                <a:cs typeface="MV Boli" panose="02000500030200090000" pitchFamily="2" charset="0"/>
              </a:endParaRPr>
            </a:p>
          </p:txBody>
        </p:sp>
      </p:grp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257AAE14-F2F8-B869-7481-1C70058B5985}"/>
              </a:ext>
            </a:extLst>
          </p:cNvPr>
          <p:cNvCxnSpPr>
            <a:cxnSpLocks/>
          </p:cNvCxnSpPr>
          <p:nvPr/>
        </p:nvCxnSpPr>
        <p:spPr>
          <a:xfrm>
            <a:off x="249514" y="1248564"/>
            <a:ext cx="432000" cy="468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270218D-CF37-87CB-57BC-19A8A7806F49}"/>
              </a:ext>
            </a:extLst>
          </p:cNvPr>
          <p:cNvCxnSpPr>
            <a:cxnSpLocks/>
          </p:cNvCxnSpPr>
          <p:nvPr/>
        </p:nvCxnSpPr>
        <p:spPr>
          <a:xfrm flipH="1">
            <a:off x="2867215" y="1248564"/>
            <a:ext cx="432000" cy="468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F912CA2-8C02-90E7-5E50-989A6741B9D5}"/>
              </a:ext>
            </a:extLst>
          </p:cNvPr>
          <p:cNvSpPr txBox="1"/>
          <p:nvPr/>
        </p:nvSpPr>
        <p:spPr>
          <a:xfrm>
            <a:off x="903970" y="1196573"/>
            <a:ext cx="2260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MV Boli" panose="02000500030200090000" pitchFamily="2" charset="0"/>
              </a:rPr>
              <a:t>さくピース！！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EB72609-5441-881B-8883-4241DE2D7A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8472" l="10000" r="90000">
                        <a14:foregroundMark x1="43194" y1="10417" x2="51667" y2="92778"/>
                        <a14:foregroundMark x1="32639" y1="13333" x2="30278" y2="26250"/>
                        <a14:foregroundMark x1="32222" y1="10417" x2="32639" y2="15833"/>
                        <a14:foregroundMark x1="45417" y1="4167" x2="47361" y2="21667"/>
                        <a14:foregroundMark x1="52361" y1="74028" x2="48333" y2="93611"/>
                        <a14:foregroundMark x1="32083" y1="78750" x2="29583" y2="94028"/>
                        <a14:foregroundMark x1="30139" y1="18611" x2="24722" y2="25417"/>
                        <a14:foregroundMark x1="26389" y1="83611" x2="25972" y2="97361"/>
                        <a14:foregroundMark x1="25972" y1="97361" x2="25972" y2="97361"/>
                        <a14:foregroundMark x1="61944" y1="9583" x2="70417" y2="22361"/>
                        <a14:foregroundMark x1="57917" y1="4861" x2="69444" y2="14722"/>
                        <a14:foregroundMark x1="69167" y1="82917" x2="70417" y2="98472"/>
                        <a14:foregroundMark x1="32778" y1="8194" x2="32639" y2="14861"/>
                        <a14:foregroundMark x1="31667" y1="7222" x2="33194" y2="15278"/>
                        <a14:foregroundMark x1="31528" y1="8889" x2="31528" y2="19167"/>
                        <a14:foregroundMark x1="31111" y1="10417" x2="31250" y2="17778"/>
                        <a14:foregroundMark x1="31667" y1="7222" x2="30694" y2="12778"/>
                        <a14:foregroundMark x1="32083" y1="7639" x2="34861" y2="10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30" t="2192" r="18568" b="16538"/>
          <a:stretch/>
        </p:blipFill>
        <p:spPr>
          <a:xfrm>
            <a:off x="601756" y="1596683"/>
            <a:ext cx="2345217" cy="315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1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1C00B14B-4853-C270-2DE5-2D3968BA0360}"/>
              </a:ext>
            </a:extLst>
          </p:cNvPr>
          <p:cNvGrpSpPr/>
          <p:nvPr/>
        </p:nvGrpSpPr>
        <p:grpSpPr>
          <a:xfrm>
            <a:off x="68499" y="58276"/>
            <a:ext cx="3463452" cy="5211097"/>
            <a:chOff x="68499" y="58276"/>
            <a:chExt cx="3463452" cy="5211097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6A435FB1-5F3B-C4CA-D86B-5641D0AB036B}"/>
                </a:ext>
              </a:extLst>
            </p:cNvPr>
            <p:cNvGrpSpPr/>
            <p:nvPr/>
          </p:nvGrpSpPr>
          <p:grpSpPr>
            <a:xfrm>
              <a:off x="68499" y="58276"/>
              <a:ext cx="3463452" cy="5211097"/>
              <a:chOff x="68499" y="58276"/>
              <a:chExt cx="3463452" cy="5211097"/>
            </a:xfrm>
          </p:grpSpPr>
          <p:pic>
            <p:nvPicPr>
              <p:cNvPr id="2054" name="Picture 6" descr="ソース画像を表示">
                <a:extLst>
                  <a:ext uri="{FF2B5EF4-FFF2-40B4-BE49-F238E27FC236}">
                    <a16:creationId xmlns:a16="http://schemas.microsoft.com/office/drawing/2014/main" id="{61716324-D457-899E-3DE3-70FA2D98CC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31" t="7947" r="20702" b="8628"/>
              <a:stretch/>
            </p:blipFill>
            <p:spPr bwMode="auto">
              <a:xfrm>
                <a:off x="68499" y="58276"/>
                <a:ext cx="3463452" cy="5211097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6868DE11-66CB-713A-916B-55431BEDFE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499" y="531111"/>
                <a:ext cx="3463452" cy="692778"/>
              </a:xfrm>
              <a:prstGeom prst="rect">
                <a:avLst/>
              </a:prstGeom>
            </p:spPr>
          </p:pic>
        </p:grp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D42D68BA-6012-DABE-3523-E24A6A7D81D2}"/>
                </a:ext>
              </a:extLst>
            </p:cNvPr>
            <p:cNvSpPr/>
            <p:nvPr/>
          </p:nvSpPr>
          <p:spPr>
            <a:xfrm>
              <a:off x="903970" y="70887"/>
              <a:ext cx="1665899" cy="460224"/>
            </a:xfrm>
            <a:prstGeom prst="rect">
              <a:avLst/>
            </a:prstGeom>
            <a:solidFill>
              <a:srgbClr val="FAFAFA"/>
            </a:solidFill>
            <a:ln>
              <a:solidFill>
                <a:srgbClr val="FAF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solidFill>
                    <a:schemeClr val="tx1"/>
                  </a:solidFill>
                  <a:latin typeface="MV Boli" panose="02000500030200090000" pitchFamily="2" charset="0"/>
                  <a:ea typeface="UD デジタル 教科書体 N-B" panose="02020700000000000000" pitchFamily="17" charset="-128"/>
                  <a:cs typeface="MV Boli" panose="02000500030200090000" pitchFamily="2" charset="0"/>
                </a:rPr>
                <a:t>Weddingram</a:t>
              </a:r>
              <a:endParaRPr kumimoji="1" lang="ja-JP" altLang="en-US" sz="2000" dirty="0">
                <a:solidFill>
                  <a:schemeClr val="tx1"/>
                </a:solidFill>
                <a:latin typeface="MV Boli" panose="02000500030200090000" pitchFamily="2" charset="0"/>
                <a:ea typeface="UD デジタル 教科書体 N-B" panose="02020700000000000000" pitchFamily="17" charset="-128"/>
                <a:cs typeface="MV Boli" panose="02000500030200090000" pitchFamily="2" charset="0"/>
              </a:endParaRPr>
            </a:p>
          </p:txBody>
        </p:sp>
      </p:grp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257AAE14-F2F8-B869-7481-1C70058B5985}"/>
              </a:ext>
            </a:extLst>
          </p:cNvPr>
          <p:cNvCxnSpPr>
            <a:cxnSpLocks/>
          </p:cNvCxnSpPr>
          <p:nvPr/>
        </p:nvCxnSpPr>
        <p:spPr>
          <a:xfrm>
            <a:off x="249514" y="1248564"/>
            <a:ext cx="432000" cy="468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270218D-CF37-87CB-57BC-19A8A7806F49}"/>
              </a:ext>
            </a:extLst>
          </p:cNvPr>
          <p:cNvCxnSpPr>
            <a:cxnSpLocks/>
          </p:cNvCxnSpPr>
          <p:nvPr/>
        </p:nvCxnSpPr>
        <p:spPr>
          <a:xfrm flipH="1">
            <a:off x="2867215" y="1248564"/>
            <a:ext cx="432000" cy="468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図 3">
            <a:extLst>
              <a:ext uri="{FF2B5EF4-FFF2-40B4-BE49-F238E27FC236}">
                <a16:creationId xmlns:a16="http://schemas.microsoft.com/office/drawing/2014/main" id="{86C1B3DC-15B2-0D8F-AC8F-12A61BF5B3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15" b="99418" l="10000" r="90000">
                        <a14:foregroundMark x1="34098" y1="61426" x2="28852" y2="99563"/>
                        <a14:foregroundMark x1="28852" y1="99563" x2="28852" y2="99563"/>
                        <a14:foregroundMark x1="42295" y1="8588" x2="38525" y2="17176"/>
                        <a14:foregroundMark x1="62459" y1="8006" x2="68197" y2="8734"/>
                        <a14:foregroundMark x1="44262" y1="7715" x2="39672" y2="12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24" t="5594" r="14563" b="7674"/>
          <a:stretch/>
        </p:blipFill>
        <p:spPr>
          <a:xfrm>
            <a:off x="672908" y="1672471"/>
            <a:ext cx="2098427" cy="306787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0537F34-2E6A-61B5-B2ED-8B52016F08CA}"/>
              </a:ext>
            </a:extLst>
          </p:cNvPr>
          <p:cNvSpPr txBox="1"/>
          <p:nvPr/>
        </p:nvSpPr>
        <p:spPr>
          <a:xfrm>
            <a:off x="822360" y="1242935"/>
            <a:ext cx="2260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MV Boli" panose="02000500030200090000" pitchFamily="2" charset="0"/>
              </a:rPr>
              <a:t>にゃんこポーズ</a:t>
            </a:r>
          </a:p>
        </p:txBody>
      </p:sp>
    </p:spTree>
    <p:extLst>
      <p:ext uri="{BB962C8B-B14F-4D97-AF65-F5344CB8AC3E}">
        <p14:creationId xmlns:p14="http://schemas.microsoft.com/office/powerpoint/2010/main" val="958731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E533865-FF09-F633-5B76-13799370E840}"/>
              </a:ext>
            </a:extLst>
          </p:cNvPr>
          <p:cNvSpPr txBox="1"/>
          <p:nvPr/>
        </p:nvSpPr>
        <p:spPr>
          <a:xfrm>
            <a:off x="700401" y="875542"/>
            <a:ext cx="2448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MV Boli" panose="02000500030200090000" pitchFamily="2" charset="0"/>
                <a:ea typeface="UD デジタル 教科書体 N-B" panose="02020700000000000000" pitchFamily="17" charset="-128"/>
                <a:cs typeface="MV Boli" panose="02000500030200090000" pitchFamily="2" charset="0"/>
              </a:rPr>
              <a:t>Let’s photo!!</a:t>
            </a:r>
            <a:endParaRPr kumimoji="1" lang="ja-JP" altLang="en-US" sz="2800" dirty="0">
              <a:latin typeface="MV Boli" panose="02000500030200090000" pitchFamily="2" charset="0"/>
              <a:ea typeface="UD デジタル 教科書体 N-B" panose="02020700000000000000" pitchFamily="17" charset="-128"/>
              <a:cs typeface="MV Boli" panose="02000500030200090000" pitchFamily="2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847103F-2BEE-3301-8932-2FAD17F61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1471" y1="26471" x2="52353" y2="42941"/>
                        <a14:foregroundMark x1="44118" y1="35000" x2="44706" y2="51176"/>
                        <a14:foregroundMark x1="39412" y1="67941" x2="40516" y2="78188"/>
                        <a14:foregroundMark x1="48235" y1="66176" x2="45857" y2="77154"/>
                        <a14:foregroundMark x1="55588" y1="65882" x2="56057" y2="77843"/>
                        <a14:foregroundMark x1="57941" y1="70588" x2="57941" y2="77970"/>
                        <a14:foregroundMark x1="50000" y1="69706" x2="50882" y2="77059"/>
                        <a14:foregroundMark x1="38235" y1="80294" x2="55294" y2="80000"/>
                        <a14:foregroundMark x1="55294" y1="80000" x2="60000" y2="80294"/>
                        <a14:foregroundMark x1="37647" y1="80588" x2="51471" y2="81471"/>
                        <a14:foregroundMark x1="51471" y1="81471" x2="60294" y2="81176"/>
                        <a14:backgroundMark x1="58863" y1="83472" x2="59706" y2="8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07" t="22634" r="30018" b="15934"/>
          <a:stretch/>
        </p:blipFill>
        <p:spPr>
          <a:xfrm>
            <a:off x="919745" y="1631852"/>
            <a:ext cx="1760959" cy="292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08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1C00B14B-4853-C270-2DE5-2D3968BA0360}"/>
              </a:ext>
            </a:extLst>
          </p:cNvPr>
          <p:cNvGrpSpPr/>
          <p:nvPr/>
        </p:nvGrpSpPr>
        <p:grpSpPr>
          <a:xfrm>
            <a:off x="68499" y="58276"/>
            <a:ext cx="3463452" cy="5211097"/>
            <a:chOff x="68499" y="58276"/>
            <a:chExt cx="3463452" cy="5211097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6A435FB1-5F3B-C4CA-D86B-5641D0AB036B}"/>
                </a:ext>
              </a:extLst>
            </p:cNvPr>
            <p:cNvGrpSpPr/>
            <p:nvPr/>
          </p:nvGrpSpPr>
          <p:grpSpPr>
            <a:xfrm>
              <a:off x="68499" y="58276"/>
              <a:ext cx="3463452" cy="5211097"/>
              <a:chOff x="68499" y="58276"/>
              <a:chExt cx="3463452" cy="5211097"/>
            </a:xfrm>
          </p:grpSpPr>
          <p:pic>
            <p:nvPicPr>
              <p:cNvPr id="2054" name="Picture 6" descr="ソース画像を表示">
                <a:extLst>
                  <a:ext uri="{FF2B5EF4-FFF2-40B4-BE49-F238E27FC236}">
                    <a16:creationId xmlns:a16="http://schemas.microsoft.com/office/drawing/2014/main" id="{61716324-D457-899E-3DE3-70FA2D98CC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31" t="7947" r="20702" b="8628"/>
              <a:stretch/>
            </p:blipFill>
            <p:spPr bwMode="auto">
              <a:xfrm>
                <a:off x="68499" y="58276"/>
                <a:ext cx="3463452" cy="5211097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6868DE11-66CB-713A-916B-55431BEDFE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499" y="531111"/>
                <a:ext cx="3463452" cy="692778"/>
              </a:xfrm>
              <a:prstGeom prst="rect">
                <a:avLst/>
              </a:prstGeom>
            </p:spPr>
          </p:pic>
        </p:grp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D42D68BA-6012-DABE-3523-E24A6A7D81D2}"/>
                </a:ext>
              </a:extLst>
            </p:cNvPr>
            <p:cNvSpPr/>
            <p:nvPr/>
          </p:nvSpPr>
          <p:spPr>
            <a:xfrm>
              <a:off x="903970" y="70887"/>
              <a:ext cx="1665899" cy="460224"/>
            </a:xfrm>
            <a:prstGeom prst="rect">
              <a:avLst/>
            </a:prstGeom>
            <a:solidFill>
              <a:srgbClr val="FAFAFA"/>
            </a:solidFill>
            <a:ln>
              <a:solidFill>
                <a:srgbClr val="FAF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solidFill>
                    <a:schemeClr val="tx1"/>
                  </a:solidFill>
                  <a:latin typeface="MV Boli" panose="02000500030200090000" pitchFamily="2" charset="0"/>
                  <a:ea typeface="UD デジタル 教科書体 N-B" panose="02020700000000000000" pitchFamily="17" charset="-128"/>
                  <a:cs typeface="MV Boli" panose="02000500030200090000" pitchFamily="2" charset="0"/>
                </a:rPr>
                <a:t>Weddingram</a:t>
              </a:r>
              <a:endParaRPr kumimoji="1" lang="ja-JP" altLang="en-US" sz="2000" dirty="0">
                <a:solidFill>
                  <a:schemeClr val="tx1"/>
                </a:solidFill>
                <a:latin typeface="MV Boli" panose="02000500030200090000" pitchFamily="2" charset="0"/>
                <a:ea typeface="UD デジタル 教科書体 N-B" panose="02020700000000000000" pitchFamily="17" charset="-128"/>
                <a:cs typeface="MV Boli" panose="02000500030200090000" pitchFamily="2" charset="0"/>
              </a:endParaRPr>
            </a:p>
          </p:txBody>
        </p:sp>
      </p:grp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257AAE14-F2F8-B869-7481-1C70058B5985}"/>
              </a:ext>
            </a:extLst>
          </p:cNvPr>
          <p:cNvCxnSpPr>
            <a:cxnSpLocks/>
          </p:cNvCxnSpPr>
          <p:nvPr/>
        </p:nvCxnSpPr>
        <p:spPr>
          <a:xfrm>
            <a:off x="249514" y="1248564"/>
            <a:ext cx="432000" cy="468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270218D-CF37-87CB-57BC-19A8A7806F49}"/>
              </a:ext>
            </a:extLst>
          </p:cNvPr>
          <p:cNvCxnSpPr>
            <a:cxnSpLocks/>
          </p:cNvCxnSpPr>
          <p:nvPr/>
        </p:nvCxnSpPr>
        <p:spPr>
          <a:xfrm flipH="1">
            <a:off x="2867215" y="1248564"/>
            <a:ext cx="432000" cy="468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0537F34-2E6A-61B5-B2ED-8B52016F08CA}"/>
              </a:ext>
            </a:extLst>
          </p:cNvPr>
          <p:cNvSpPr txBox="1"/>
          <p:nvPr/>
        </p:nvSpPr>
        <p:spPr>
          <a:xfrm>
            <a:off x="1151690" y="1246821"/>
            <a:ext cx="1469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MV Boli" panose="02000500030200090000" pitchFamily="2" charset="0"/>
              </a:rPr>
              <a:t>Ｚポーズ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669D4AE-6BC9-12D9-CA87-91DC186653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22" b="99306" l="10000" r="90000">
                        <a14:foregroundMark x1="33194" y1="10000" x2="39583" y2="75694"/>
                        <a14:foregroundMark x1="39583" y1="75694" x2="39306" y2="77222"/>
                        <a14:foregroundMark x1="42917" y1="7917" x2="50417" y2="23750"/>
                        <a14:foregroundMark x1="41389" y1="2778" x2="47083" y2="12778"/>
                        <a14:foregroundMark x1="32083" y1="44722" x2="19861" y2="89583"/>
                        <a14:foregroundMark x1="19861" y1="89583" x2="19861" y2="89861"/>
                        <a14:foregroundMark x1="31806" y1="75000" x2="32778" y2="99444"/>
                        <a14:foregroundMark x1="39444" y1="2222" x2="43889" y2="5139"/>
                        <a14:foregroundMark x1="32778" y1="22639" x2="20000" y2="29583"/>
                        <a14:foregroundMark x1="20000" y1="29583" x2="18889" y2="31528"/>
                        <a14:foregroundMark x1="30694" y1="19583" x2="19306" y2="29583"/>
                        <a14:foregroundMark x1="19306" y1="29583" x2="17361" y2="3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9" t="1802" r="18938" b="14709"/>
          <a:stretch/>
        </p:blipFill>
        <p:spPr>
          <a:xfrm>
            <a:off x="433984" y="1684113"/>
            <a:ext cx="2543382" cy="304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98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E533865-FF09-F633-5B76-13799370E840}"/>
              </a:ext>
            </a:extLst>
          </p:cNvPr>
          <p:cNvSpPr txBox="1"/>
          <p:nvPr/>
        </p:nvSpPr>
        <p:spPr>
          <a:xfrm>
            <a:off x="700401" y="875542"/>
            <a:ext cx="2327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MV Boli" panose="02000500030200090000" pitchFamily="2" charset="0"/>
                <a:ea typeface="UD デジタル 教科書体 N-B" panose="02020700000000000000" pitchFamily="17" charset="-128"/>
                <a:cs typeface="MV Boli" panose="02000500030200090000" pitchFamily="2" charset="0"/>
              </a:rPr>
              <a:t>Let’s enjoy!!</a:t>
            </a:r>
            <a:endParaRPr kumimoji="1" lang="ja-JP" altLang="en-US" sz="2800" dirty="0">
              <a:latin typeface="MV Boli" panose="02000500030200090000" pitchFamily="2" charset="0"/>
              <a:ea typeface="UD デジタル 教科書体 N-B" panose="02020700000000000000" pitchFamily="17" charset="-128"/>
              <a:cs typeface="MV Boli" panose="02000500030200090000" pitchFamily="2" charset="0"/>
            </a:endParaRPr>
          </a:p>
        </p:txBody>
      </p:sp>
      <p:pic>
        <p:nvPicPr>
          <p:cNvPr id="1028" name="Picture 4" descr="商用利用可】和装の結婚式のイラスト15選！手描きやシンプルなどおしゃれなものまで | ピョンタックのイラストや写真で副業する方法">
            <a:extLst>
              <a:ext uri="{FF2B5EF4-FFF2-40B4-BE49-F238E27FC236}">
                <a16:creationId xmlns:a16="http://schemas.microsoft.com/office/drawing/2014/main" id="{2AF1150E-E8CD-0552-01C5-0C1B39333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8092"/>
            <a:ext cx="3600450" cy="327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532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1C00B14B-4853-C270-2DE5-2D3968BA0360}"/>
              </a:ext>
            </a:extLst>
          </p:cNvPr>
          <p:cNvGrpSpPr/>
          <p:nvPr/>
        </p:nvGrpSpPr>
        <p:grpSpPr>
          <a:xfrm>
            <a:off x="68499" y="58276"/>
            <a:ext cx="3463452" cy="5211097"/>
            <a:chOff x="68499" y="58276"/>
            <a:chExt cx="3463452" cy="5211097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6A435FB1-5F3B-C4CA-D86B-5641D0AB036B}"/>
                </a:ext>
              </a:extLst>
            </p:cNvPr>
            <p:cNvGrpSpPr/>
            <p:nvPr/>
          </p:nvGrpSpPr>
          <p:grpSpPr>
            <a:xfrm>
              <a:off x="68499" y="58276"/>
              <a:ext cx="3463452" cy="5211097"/>
              <a:chOff x="68499" y="58276"/>
              <a:chExt cx="3463452" cy="5211097"/>
            </a:xfrm>
          </p:grpSpPr>
          <p:pic>
            <p:nvPicPr>
              <p:cNvPr id="2054" name="Picture 6" descr="ソース画像を表示">
                <a:extLst>
                  <a:ext uri="{FF2B5EF4-FFF2-40B4-BE49-F238E27FC236}">
                    <a16:creationId xmlns:a16="http://schemas.microsoft.com/office/drawing/2014/main" id="{61716324-D457-899E-3DE3-70FA2D98CC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31" t="7947" r="20702" b="8628"/>
              <a:stretch/>
            </p:blipFill>
            <p:spPr bwMode="auto">
              <a:xfrm>
                <a:off x="68499" y="58276"/>
                <a:ext cx="3463452" cy="5211097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6868DE11-66CB-713A-916B-55431BEDFE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499" y="531111"/>
                <a:ext cx="3463452" cy="692778"/>
              </a:xfrm>
              <a:prstGeom prst="rect">
                <a:avLst/>
              </a:prstGeom>
            </p:spPr>
          </p:pic>
        </p:grp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D42D68BA-6012-DABE-3523-E24A6A7D81D2}"/>
                </a:ext>
              </a:extLst>
            </p:cNvPr>
            <p:cNvSpPr/>
            <p:nvPr/>
          </p:nvSpPr>
          <p:spPr>
            <a:xfrm>
              <a:off x="903970" y="70887"/>
              <a:ext cx="1665899" cy="460224"/>
            </a:xfrm>
            <a:prstGeom prst="rect">
              <a:avLst/>
            </a:prstGeom>
            <a:solidFill>
              <a:srgbClr val="FAFAFA"/>
            </a:solidFill>
            <a:ln>
              <a:solidFill>
                <a:srgbClr val="FAF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solidFill>
                    <a:schemeClr val="tx1"/>
                  </a:solidFill>
                  <a:latin typeface="MV Boli" panose="02000500030200090000" pitchFamily="2" charset="0"/>
                  <a:ea typeface="UD デジタル 教科書体 N-B" panose="02020700000000000000" pitchFamily="17" charset="-128"/>
                  <a:cs typeface="MV Boli" panose="02000500030200090000" pitchFamily="2" charset="0"/>
                </a:rPr>
                <a:t>Weddingram</a:t>
              </a:r>
              <a:endParaRPr kumimoji="1" lang="ja-JP" altLang="en-US" sz="2000" dirty="0">
                <a:solidFill>
                  <a:schemeClr val="tx1"/>
                </a:solidFill>
                <a:latin typeface="MV Boli" panose="02000500030200090000" pitchFamily="2" charset="0"/>
                <a:ea typeface="UD デジタル 教科書体 N-B" panose="02020700000000000000" pitchFamily="17" charset="-128"/>
                <a:cs typeface="MV Boli" panose="02000500030200090000" pitchFamily="2" charset="0"/>
              </a:endParaRPr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BAC00571-8031-E237-56AA-A659549093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7725" l="9961" r="89941">
                        <a14:foregroundMark x1="43652" y1="71843" x2="43652" y2="71843"/>
                        <a14:foregroundMark x1="41211" y1="61804" x2="41211" y2="61804"/>
                        <a14:foregroundMark x1="46777" y1="50588" x2="39941" y2="88078"/>
                        <a14:foregroundMark x1="39160" y1="60000" x2="35742" y2="88235"/>
                        <a14:foregroundMark x1="25195" y1="77020" x2="19531" y2="97725"/>
                        <a14:foregroundMark x1="19238" y1="86118" x2="18066" y2="91059"/>
                        <a14:foregroundMark x1="57422" y1="76784" x2="53418" y2="9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89" t="21514" r="18879"/>
          <a:stretch/>
        </p:blipFill>
        <p:spPr>
          <a:xfrm>
            <a:off x="526441" y="1684112"/>
            <a:ext cx="2268000" cy="3059934"/>
          </a:xfrm>
          <a:prstGeom prst="rect">
            <a:avLst/>
          </a:prstGeom>
        </p:spPr>
      </p:pic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257AAE14-F2F8-B869-7481-1C70058B5985}"/>
              </a:ext>
            </a:extLst>
          </p:cNvPr>
          <p:cNvCxnSpPr>
            <a:cxnSpLocks/>
          </p:cNvCxnSpPr>
          <p:nvPr/>
        </p:nvCxnSpPr>
        <p:spPr>
          <a:xfrm>
            <a:off x="249514" y="1248564"/>
            <a:ext cx="432000" cy="468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270218D-CF37-87CB-57BC-19A8A7806F49}"/>
              </a:ext>
            </a:extLst>
          </p:cNvPr>
          <p:cNvCxnSpPr>
            <a:cxnSpLocks/>
          </p:cNvCxnSpPr>
          <p:nvPr/>
        </p:nvCxnSpPr>
        <p:spPr>
          <a:xfrm flipH="1">
            <a:off x="2867215" y="1248564"/>
            <a:ext cx="432000" cy="468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F912CA2-8C02-90E7-5E50-989A6741B9D5}"/>
              </a:ext>
            </a:extLst>
          </p:cNvPr>
          <p:cNvSpPr txBox="1"/>
          <p:nvPr/>
        </p:nvSpPr>
        <p:spPr>
          <a:xfrm>
            <a:off x="599729" y="1223889"/>
            <a:ext cx="2659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MV Boli" panose="02000500030200090000" pitchFamily="2" charset="0"/>
              </a:rPr>
              <a:t>親指を立ててグッド</a:t>
            </a:r>
          </a:p>
        </p:txBody>
      </p:sp>
    </p:spTree>
    <p:extLst>
      <p:ext uri="{BB962C8B-B14F-4D97-AF65-F5344CB8AC3E}">
        <p14:creationId xmlns:p14="http://schemas.microsoft.com/office/powerpoint/2010/main" val="2526751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1C00B14B-4853-C270-2DE5-2D3968BA0360}"/>
              </a:ext>
            </a:extLst>
          </p:cNvPr>
          <p:cNvGrpSpPr/>
          <p:nvPr/>
        </p:nvGrpSpPr>
        <p:grpSpPr>
          <a:xfrm>
            <a:off x="68499" y="58276"/>
            <a:ext cx="3463452" cy="5211097"/>
            <a:chOff x="68499" y="58276"/>
            <a:chExt cx="3463452" cy="5211097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6A435FB1-5F3B-C4CA-D86B-5641D0AB036B}"/>
                </a:ext>
              </a:extLst>
            </p:cNvPr>
            <p:cNvGrpSpPr/>
            <p:nvPr/>
          </p:nvGrpSpPr>
          <p:grpSpPr>
            <a:xfrm>
              <a:off x="68499" y="58276"/>
              <a:ext cx="3463452" cy="5211097"/>
              <a:chOff x="68499" y="58276"/>
              <a:chExt cx="3463452" cy="5211097"/>
            </a:xfrm>
          </p:grpSpPr>
          <p:pic>
            <p:nvPicPr>
              <p:cNvPr id="2054" name="Picture 6" descr="ソース画像を表示">
                <a:extLst>
                  <a:ext uri="{FF2B5EF4-FFF2-40B4-BE49-F238E27FC236}">
                    <a16:creationId xmlns:a16="http://schemas.microsoft.com/office/drawing/2014/main" id="{61716324-D457-899E-3DE3-70FA2D98CC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31" t="7947" r="20702" b="8628"/>
              <a:stretch/>
            </p:blipFill>
            <p:spPr bwMode="auto">
              <a:xfrm>
                <a:off x="68499" y="58276"/>
                <a:ext cx="3463452" cy="5211097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6868DE11-66CB-713A-916B-55431BEDFE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499" y="531111"/>
                <a:ext cx="3463452" cy="692778"/>
              </a:xfrm>
              <a:prstGeom prst="rect">
                <a:avLst/>
              </a:prstGeom>
            </p:spPr>
          </p:pic>
        </p:grp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D42D68BA-6012-DABE-3523-E24A6A7D81D2}"/>
                </a:ext>
              </a:extLst>
            </p:cNvPr>
            <p:cNvSpPr/>
            <p:nvPr/>
          </p:nvSpPr>
          <p:spPr>
            <a:xfrm>
              <a:off x="903970" y="70887"/>
              <a:ext cx="1665899" cy="460224"/>
            </a:xfrm>
            <a:prstGeom prst="rect">
              <a:avLst/>
            </a:prstGeom>
            <a:solidFill>
              <a:srgbClr val="FAFAFA"/>
            </a:solidFill>
            <a:ln>
              <a:solidFill>
                <a:srgbClr val="FAF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solidFill>
                    <a:schemeClr val="tx1"/>
                  </a:solidFill>
                  <a:latin typeface="MV Boli" panose="02000500030200090000" pitchFamily="2" charset="0"/>
                  <a:ea typeface="UD デジタル 教科書体 N-B" panose="02020700000000000000" pitchFamily="17" charset="-128"/>
                  <a:cs typeface="MV Boli" panose="02000500030200090000" pitchFamily="2" charset="0"/>
                </a:rPr>
                <a:t>Weddingram</a:t>
              </a:r>
              <a:endParaRPr kumimoji="1" lang="ja-JP" altLang="en-US" sz="2000" dirty="0">
                <a:solidFill>
                  <a:schemeClr val="tx1"/>
                </a:solidFill>
                <a:latin typeface="MV Boli" panose="02000500030200090000" pitchFamily="2" charset="0"/>
                <a:ea typeface="UD デジタル 教科書体 N-B" panose="02020700000000000000" pitchFamily="17" charset="-128"/>
                <a:cs typeface="MV Boli" panose="02000500030200090000" pitchFamily="2" charset="0"/>
              </a:endParaRPr>
            </a:p>
          </p:txBody>
        </p:sp>
      </p:grp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257AAE14-F2F8-B869-7481-1C70058B5985}"/>
              </a:ext>
            </a:extLst>
          </p:cNvPr>
          <p:cNvCxnSpPr>
            <a:cxnSpLocks/>
          </p:cNvCxnSpPr>
          <p:nvPr/>
        </p:nvCxnSpPr>
        <p:spPr>
          <a:xfrm>
            <a:off x="249514" y="1248564"/>
            <a:ext cx="432000" cy="468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270218D-CF37-87CB-57BC-19A8A7806F49}"/>
              </a:ext>
            </a:extLst>
          </p:cNvPr>
          <p:cNvCxnSpPr>
            <a:cxnSpLocks/>
          </p:cNvCxnSpPr>
          <p:nvPr/>
        </p:nvCxnSpPr>
        <p:spPr>
          <a:xfrm flipH="1">
            <a:off x="2867215" y="1248564"/>
            <a:ext cx="432000" cy="468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図 3">
            <a:extLst>
              <a:ext uri="{FF2B5EF4-FFF2-40B4-BE49-F238E27FC236}">
                <a16:creationId xmlns:a16="http://schemas.microsoft.com/office/drawing/2014/main" id="{A7196B55-3033-B47B-F0E4-6867BEC9E1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9" b="96123" l="9180" r="89844">
                        <a14:foregroundMark x1="14160" y1="13687" x2="14160" y2="13687"/>
                        <a14:foregroundMark x1="18262" y1="20174" x2="24707" y2="31883"/>
                        <a14:foregroundMark x1="18848" y1="40744" x2="23340" y2="52611"/>
                        <a14:foregroundMark x1="15137" y1="64636" x2="15137" y2="64636"/>
                        <a14:foregroundMark x1="17285" y1="61946" x2="13770" y2="65269"/>
                        <a14:foregroundMark x1="13965" y1="65744" x2="13574" y2="67801"/>
                        <a14:foregroundMark x1="12988" y1="67168" x2="12402" y2="69541"/>
                        <a14:foregroundMark x1="12207" y1="67168" x2="10254" y2="67801"/>
                        <a14:foregroundMark x1="11621" y1="66060" x2="9277" y2="67326"/>
                        <a14:foregroundMark x1="43848" y1="56092" x2="49512" y2="60839"/>
                        <a14:foregroundMark x1="26074" y1="90902" x2="25488" y2="96123"/>
                        <a14:foregroundMark x1="15723" y1="64953" x2="14355" y2="66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34" t="9890" r="8979" b="1797"/>
          <a:stretch/>
        </p:blipFill>
        <p:spPr>
          <a:xfrm>
            <a:off x="825787" y="1684113"/>
            <a:ext cx="2304000" cy="30709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0F16E15-15A0-C625-C84A-36475D173FA7}"/>
              </a:ext>
            </a:extLst>
          </p:cNvPr>
          <p:cNvSpPr txBox="1"/>
          <p:nvPr/>
        </p:nvSpPr>
        <p:spPr>
          <a:xfrm>
            <a:off x="1026117" y="1173326"/>
            <a:ext cx="1548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MV Boli" panose="02000500030200090000" pitchFamily="2" charset="0"/>
              </a:rPr>
              <a:t>傾きポーズ</a:t>
            </a:r>
          </a:p>
        </p:txBody>
      </p:sp>
    </p:spTree>
    <p:extLst>
      <p:ext uri="{BB962C8B-B14F-4D97-AF65-F5344CB8AC3E}">
        <p14:creationId xmlns:p14="http://schemas.microsoft.com/office/powerpoint/2010/main" val="3486820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1C00B14B-4853-C270-2DE5-2D3968BA0360}"/>
              </a:ext>
            </a:extLst>
          </p:cNvPr>
          <p:cNvGrpSpPr/>
          <p:nvPr/>
        </p:nvGrpSpPr>
        <p:grpSpPr>
          <a:xfrm>
            <a:off x="68499" y="58276"/>
            <a:ext cx="3463452" cy="5211097"/>
            <a:chOff x="68499" y="58276"/>
            <a:chExt cx="3463452" cy="5211097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6A435FB1-5F3B-C4CA-D86B-5641D0AB036B}"/>
                </a:ext>
              </a:extLst>
            </p:cNvPr>
            <p:cNvGrpSpPr/>
            <p:nvPr/>
          </p:nvGrpSpPr>
          <p:grpSpPr>
            <a:xfrm>
              <a:off x="68499" y="58276"/>
              <a:ext cx="3463452" cy="5211097"/>
              <a:chOff x="68499" y="58276"/>
              <a:chExt cx="3463452" cy="5211097"/>
            </a:xfrm>
          </p:grpSpPr>
          <p:pic>
            <p:nvPicPr>
              <p:cNvPr id="2054" name="Picture 6" descr="ソース画像を表示">
                <a:extLst>
                  <a:ext uri="{FF2B5EF4-FFF2-40B4-BE49-F238E27FC236}">
                    <a16:creationId xmlns:a16="http://schemas.microsoft.com/office/drawing/2014/main" id="{61716324-D457-899E-3DE3-70FA2D98CC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31" t="7947" r="20702" b="8628"/>
              <a:stretch/>
            </p:blipFill>
            <p:spPr bwMode="auto">
              <a:xfrm>
                <a:off x="68499" y="58276"/>
                <a:ext cx="3463452" cy="5211097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6868DE11-66CB-713A-916B-55431BEDFE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499" y="531111"/>
                <a:ext cx="3463452" cy="692778"/>
              </a:xfrm>
              <a:prstGeom prst="rect">
                <a:avLst/>
              </a:prstGeom>
            </p:spPr>
          </p:pic>
        </p:grp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D42D68BA-6012-DABE-3523-E24A6A7D81D2}"/>
                </a:ext>
              </a:extLst>
            </p:cNvPr>
            <p:cNvSpPr/>
            <p:nvPr/>
          </p:nvSpPr>
          <p:spPr>
            <a:xfrm>
              <a:off x="903970" y="70887"/>
              <a:ext cx="1665899" cy="460224"/>
            </a:xfrm>
            <a:prstGeom prst="rect">
              <a:avLst/>
            </a:prstGeom>
            <a:solidFill>
              <a:srgbClr val="FAFAFA"/>
            </a:solidFill>
            <a:ln>
              <a:solidFill>
                <a:srgbClr val="FAF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solidFill>
                    <a:schemeClr val="tx1"/>
                  </a:solidFill>
                  <a:latin typeface="MV Boli" panose="02000500030200090000" pitchFamily="2" charset="0"/>
                  <a:ea typeface="UD デジタル 教科書体 N-B" panose="02020700000000000000" pitchFamily="17" charset="-128"/>
                  <a:cs typeface="MV Boli" panose="02000500030200090000" pitchFamily="2" charset="0"/>
                </a:rPr>
                <a:t>Weddingram</a:t>
              </a:r>
              <a:endParaRPr kumimoji="1" lang="ja-JP" altLang="en-US" sz="2000" dirty="0">
                <a:solidFill>
                  <a:schemeClr val="tx1"/>
                </a:solidFill>
                <a:latin typeface="MV Boli" panose="02000500030200090000" pitchFamily="2" charset="0"/>
                <a:ea typeface="UD デジタル 教科書体 N-B" panose="02020700000000000000" pitchFamily="17" charset="-128"/>
                <a:cs typeface="MV Boli" panose="02000500030200090000" pitchFamily="2" charset="0"/>
              </a:endParaRPr>
            </a:p>
          </p:txBody>
        </p:sp>
      </p:grp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257AAE14-F2F8-B869-7481-1C70058B5985}"/>
              </a:ext>
            </a:extLst>
          </p:cNvPr>
          <p:cNvCxnSpPr>
            <a:cxnSpLocks/>
          </p:cNvCxnSpPr>
          <p:nvPr/>
        </p:nvCxnSpPr>
        <p:spPr>
          <a:xfrm>
            <a:off x="249514" y="1248564"/>
            <a:ext cx="432000" cy="468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270218D-CF37-87CB-57BC-19A8A7806F49}"/>
              </a:ext>
            </a:extLst>
          </p:cNvPr>
          <p:cNvCxnSpPr>
            <a:cxnSpLocks/>
          </p:cNvCxnSpPr>
          <p:nvPr/>
        </p:nvCxnSpPr>
        <p:spPr>
          <a:xfrm flipH="1">
            <a:off x="2867215" y="1248564"/>
            <a:ext cx="432000" cy="468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F912CA2-8C02-90E7-5E50-989A6741B9D5}"/>
              </a:ext>
            </a:extLst>
          </p:cNvPr>
          <p:cNvSpPr txBox="1"/>
          <p:nvPr/>
        </p:nvSpPr>
        <p:spPr>
          <a:xfrm>
            <a:off x="598353" y="1248564"/>
            <a:ext cx="2659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MV Boli" panose="02000500030200090000" pitchFamily="2" charset="0"/>
              </a:rPr>
              <a:t>チュキチュキポーズ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55A106C-7628-6734-9787-524CE0A5F4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0" b="99143" l="9971" r="89932">
                        <a14:foregroundMark x1="60802" y1="68737" x2="61779" y2="96574"/>
                        <a14:foregroundMark x1="68817" y1="77088" x2="76833" y2="99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89" t="19076" r="9007"/>
          <a:stretch/>
        </p:blipFill>
        <p:spPr>
          <a:xfrm>
            <a:off x="296153" y="1806631"/>
            <a:ext cx="3044485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09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1C00B14B-4853-C270-2DE5-2D3968BA0360}"/>
              </a:ext>
            </a:extLst>
          </p:cNvPr>
          <p:cNvGrpSpPr/>
          <p:nvPr/>
        </p:nvGrpSpPr>
        <p:grpSpPr>
          <a:xfrm>
            <a:off x="68499" y="58276"/>
            <a:ext cx="3463452" cy="5211097"/>
            <a:chOff x="68499" y="58276"/>
            <a:chExt cx="3463452" cy="5211097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6A435FB1-5F3B-C4CA-D86B-5641D0AB036B}"/>
                </a:ext>
              </a:extLst>
            </p:cNvPr>
            <p:cNvGrpSpPr/>
            <p:nvPr/>
          </p:nvGrpSpPr>
          <p:grpSpPr>
            <a:xfrm>
              <a:off x="68499" y="58276"/>
              <a:ext cx="3463452" cy="5211097"/>
              <a:chOff x="68499" y="58276"/>
              <a:chExt cx="3463452" cy="5211097"/>
            </a:xfrm>
          </p:grpSpPr>
          <p:pic>
            <p:nvPicPr>
              <p:cNvPr id="2054" name="Picture 6" descr="ソース画像を表示">
                <a:extLst>
                  <a:ext uri="{FF2B5EF4-FFF2-40B4-BE49-F238E27FC236}">
                    <a16:creationId xmlns:a16="http://schemas.microsoft.com/office/drawing/2014/main" id="{61716324-D457-899E-3DE3-70FA2D98CC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31" t="7947" r="20702" b="8628"/>
              <a:stretch/>
            </p:blipFill>
            <p:spPr bwMode="auto">
              <a:xfrm>
                <a:off x="68499" y="58276"/>
                <a:ext cx="3463452" cy="5211097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6868DE11-66CB-713A-916B-55431BEDFE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499" y="531111"/>
                <a:ext cx="3463452" cy="692778"/>
              </a:xfrm>
              <a:prstGeom prst="rect">
                <a:avLst/>
              </a:prstGeom>
            </p:spPr>
          </p:pic>
        </p:grp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D42D68BA-6012-DABE-3523-E24A6A7D81D2}"/>
                </a:ext>
              </a:extLst>
            </p:cNvPr>
            <p:cNvSpPr/>
            <p:nvPr/>
          </p:nvSpPr>
          <p:spPr>
            <a:xfrm>
              <a:off x="903970" y="70887"/>
              <a:ext cx="1665899" cy="460224"/>
            </a:xfrm>
            <a:prstGeom prst="rect">
              <a:avLst/>
            </a:prstGeom>
            <a:solidFill>
              <a:srgbClr val="FAFAFA"/>
            </a:solidFill>
            <a:ln>
              <a:solidFill>
                <a:srgbClr val="FAF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solidFill>
                    <a:schemeClr val="tx1"/>
                  </a:solidFill>
                  <a:latin typeface="MV Boli" panose="02000500030200090000" pitchFamily="2" charset="0"/>
                  <a:ea typeface="UD デジタル 教科書体 N-B" panose="02020700000000000000" pitchFamily="17" charset="-128"/>
                  <a:cs typeface="MV Boli" panose="02000500030200090000" pitchFamily="2" charset="0"/>
                </a:rPr>
                <a:t>Weddingram</a:t>
              </a:r>
              <a:endParaRPr kumimoji="1" lang="ja-JP" altLang="en-US" sz="2000" dirty="0">
                <a:solidFill>
                  <a:schemeClr val="tx1"/>
                </a:solidFill>
                <a:latin typeface="MV Boli" panose="02000500030200090000" pitchFamily="2" charset="0"/>
                <a:ea typeface="UD デジタル 教科書体 N-B" panose="02020700000000000000" pitchFamily="17" charset="-128"/>
                <a:cs typeface="MV Boli" panose="02000500030200090000" pitchFamily="2" charset="0"/>
              </a:endParaRPr>
            </a:p>
          </p:txBody>
        </p:sp>
      </p:grp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257AAE14-F2F8-B869-7481-1C70058B5985}"/>
              </a:ext>
            </a:extLst>
          </p:cNvPr>
          <p:cNvCxnSpPr>
            <a:cxnSpLocks/>
          </p:cNvCxnSpPr>
          <p:nvPr/>
        </p:nvCxnSpPr>
        <p:spPr>
          <a:xfrm>
            <a:off x="249514" y="1248564"/>
            <a:ext cx="432000" cy="468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270218D-CF37-87CB-57BC-19A8A7806F49}"/>
              </a:ext>
            </a:extLst>
          </p:cNvPr>
          <p:cNvCxnSpPr>
            <a:cxnSpLocks/>
          </p:cNvCxnSpPr>
          <p:nvPr/>
        </p:nvCxnSpPr>
        <p:spPr>
          <a:xfrm flipH="1">
            <a:off x="2867215" y="1248564"/>
            <a:ext cx="432000" cy="468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F912CA2-8C02-90E7-5E50-989A6741B9D5}"/>
              </a:ext>
            </a:extLst>
          </p:cNvPr>
          <p:cNvSpPr txBox="1"/>
          <p:nvPr/>
        </p:nvSpPr>
        <p:spPr>
          <a:xfrm>
            <a:off x="827911" y="1209821"/>
            <a:ext cx="199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MV Boli" panose="02000500030200090000" pitchFamily="2" charset="0"/>
              </a:rPr>
              <a:t>Ⅴ</a:t>
            </a:r>
            <a:r>
              <a:rPr kumimoji="1"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MV Boli" panose="02000500030200090000" pitchFamily="2" charset="0"/>
              </a:rPr>
              <a:t>ラインポーズ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33F882E-A53C-1250-2560-8B926900C9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8" b="99288" l="9961" r="89941">
                        <a14:foregroundMark x1="81641" y1="74446" x2="78516" y2="99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68" t="18156" r="5149"/>
          <a:stretch/>
        </p:blipFill>
        <p:spPr>
          <a:xfrm>
            <a:off x="754243" y="1716564"/>
            <a:ext cx="2328972" cy="297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15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1C00B14B-4853-C270-2DE5-2D3968BA0360}"/>
              </a:ext>
            </a:extLst>
          </p:cNvPr>
          <p:cNvGrpSpPr/>
          <p:nvPr/>
        </p:nvGrpSpPr>
        <p:grpSpPr>
          <a:xfrm>
            <a:off x="68499" y="58276"/>
            <a:ext cx="3463452" cy="5211097"/>
            <a:chOff x="68499" y="58276"/>
            <a:chExt cx="3463452" cy="5211097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6A435FB1-5F3B-C4CA-D86B-5641D0AB036B}"/>
                </a:ext>
              </a:extLst>
            </p:cNvPr>
            <p:cNvGrpSpPr/>
            <p:nvPr/>
          </p:nvGrpSpPr>
          <p:grpSpPr>
            <a:xfrm>
              <a:off x="68499" y="58276"/>
              <a:ext cx="3463452" cy="5211097"/>
              <a:chOff x="68499" y="58276"/>
              <a:chExt cx="3463452" cy="5211097"/>
            </a:xfrm>
          </p:grpSpPr>
          <p:pic>
            <p:nvPicPr>
              <p:cNvPr id="2054" name="Picture 6" descr="ソース画像を表示">
                <a:extLst>
                  <a:ext uri="{FF2B5EF4-FFF2-40B4-BE49-F238E27FC236}">
                    <a16:creationId xmlns:a16="http://schemas.microsoft.com/office/drawing/2014/main" id="{61716324-D457-899E-3DE3-70FA2D98CC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31" t="7947" r="20702" b="8628"/>
              <a:stretch/>
            </p:blipFill>
            <p:spPr bwMode="auto">
              <a:xfrm>
                <a:off x="68499" y="58276"/>
                <a:ext cx="3463452" cy="5211097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6868DE11-66CB-713A-916B-55431BEDFE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499" y="531111"/>
                <a:ext cx="3463452" cy="692778"/>
              </a:xfrm>
              <a:prstGeom prst="rect">
                <a:avLst/>
              </a:prstGeom>
            </p:spPr>
          </p:pic>
        </p:grp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D42D68BA-6012-DABE-3523-E24A6A7D81D2}"/>
                </a:ext>
              </a:extLst>
            </p:cNvPr>
            <p:cNvSpPr/>
            <p:nvPr/>
          </p:nvSpPr>
          <p:spPr>
            <a:xfrm>
              <a:off x="903970" y="70887"/>
              <a:ext cx="1665899" cy="460224"/>
            </a:xfrm>
            <a:prstGeom prst="rect">
              <a:avLst/>
            </a:prstGeom>
            <a:solidFill>
              <a:srgbClr val="FAFAFA"/>
            </a:solidFill>
            <a:ln>
              <a:solidFill>
                <a:srgbClr val="FAF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solidFill>
                    <a:schemeClr val="tx1"/>
                  </a:solidFill>
                  <a:latin typeface="MV Boli" panose="02000500030200090000" pitchFamily="2" charset="0"/>
                  <a:ea typeface="UD デジタル 教科書体 N-B" panose="02020700000000000000" pitchFamily="17" charset="-128"/>
                  <a:cs typeface="MV Boli" panose="02000500030200090000" pitchFamily="2" charset="0"/>
                </a:rPr>
                <a:t>Weddingram</a:t>
              </a:r>
              <a:endParaRPr kumimoji="1" lang="ja-JP" altLang="en-US" sz="2000" dirty="0">
                <a:solidFill>
                  <a:schemeClr val="tx1"/>
                </a:solidFill>
                <a:latin typeface="MV Boli" panose="02000500030200090000" pitchFamily="2" charset="0"/>
                <a:ea typeface="UD デジタル 教科書体 N-B" panose="02020700000000000000" pitchFamily="17" charset="-128"/>
                <a:cs typeface="MV Boli" panose="02000500030200090000" pitchFamily="2" charset="0"/>
              </a:endParaRPr>
            </a:p>
          </p:txBody>
        </p:sp>
      </p:grp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257AAE14-F2F8-B869-7481-1C70058B5985}"/>
              </a:ext>
            </a:extLst>
          </p:cNvPr>
          <p:cNvCxnSpPr>
            <a:cxnSpLocks/>
          </p:cNvCxnSpPr>
          <p:nvPr/>
        </p:nvCxnSpPr>
        <p:spPr>
          <a:xfrm>
            <a:off x="249514" y="1248564"/>
            <a:ext cx="432000" cy="468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270218D-CF37-87CB-57BC-19A8A7806F49}"/>
              </a:ext>
            </a:extLst>
          </p:cNvPr>
          <p:cNvCxnSpPr>
            <a:cxnSpLocks/>
          </p:cNvCxnSpPr>
          <p:nvPr/>
        </p:nvCxnSpPr>
        <p:spPr>
          <a:xfrm flipH="1">
            <a:off x="2867215" y="1248564"/>
            <a:ext cx="432000" cy="468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F912CA2-8C02-90E7-5E50-989A6741B9D5}"/>
              </a:ext>
            </a:extLst>
          </p:cNvPr>
          <p:cNvSpPr txBox="1"/>
          <p:nvPr/>
        </p:nvSpPr>
        <p:spPr>
          <a:xfrm>
            <a:off x="856047" y="1174651"/>
            <a:ext cx="2011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MV Boli" panose="02000500030200090000" pitchFamily="2" charset="0"/>
              </a:rPr>
              <a:t>フラメンコ！！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9230449-BDCD-2102-9230-D8CB1EB820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0" b="97575" l="9961" r="89941">
                        <a14:foregroundMark x1="62402" y1="32692" x2="64160" y2="71154"/>
                        <a14:foregroundMark x1="78613" y1="39381" x2="70215" y2="50585"/>
                        <a14:foregroundMark x1="56152" y1="43562" x2="53223" y2="75502"/>
                        <a14:foregroundMark x1="59082" y1="57776" x2="64551" y2="97575"/>
                        <a14:foregroundMark x1="74316" y1="71656" x2="78223" y2="88712"/>
                        <a14:foregroundMark x1="75879" y1="36037" x2="75879" y2="41388"/>
                        <a14:foregroundMark x1="82324" y1="38378" x2="78027" y2="44398"/>
                        <a14:foregroundMark x1="77051" y1="35201" x2="78027" y2="42893"/>
                        <a14:foregroundMark x1="81934" y1="36706" x2="78809" y2="45569"/>
                        <a14:foregroundMark x1="82715" y1="39381" x2="77832" y2="42391"/>
                        <a14:foregroundMark x1="61816" y1="28177" x2="54980" y2="32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06" t="18434" r="7387"/>
          <a:stretch/>
        </p:blipFill>
        <p:spPr>
          <a:xfrm>
            <a:off x="681514" y="1521611"/>
            <a:ext cx="2489327" cy="317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1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1C00B14B-4853-C270-2DE5-2D3968BA0360}"/>
              </a:ext>
            </a:extLst>
          </p:cNvPr>
          <p:cNvGrpSpPr/>
          <p:nvPr/>
        </p:nvGrpSpPr>
        <p:grpSpPr>
          <a:xfrm>
            <a:off x="68499" y="58276"/>
            <a:ext cx="3463452" cy="5211097"/>
            <a:chOff x="68499" y="58276"/>
            <a:chExt cx="3463452" cy="5211097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6A435FB1-5F3B-C4CA-D86B-5641D0AB036B}"/>
                </a:ext>
              </a:extLst>
            </p:cNvPr>
            <p:cNvGrpSpPr/>
            <p:nvPr/>
          </p:nvGrpSpPr>
          <p:grpSpPr>
            <a:xfrm>
              <a:off x="68499" y="58276"/>
              <a:ext cx="3463452" cy="5211097"/>
              <a:chOff x="68499" y="58276"/>
              <a:chExt cx="3463452" cy="5211097"/>
            </a:xfrm>
          </p:grpSpPr>
          <p:pic>
            <p:nvPicPr>
              <p:cNvPr id="2054" name="Picture 6" descr="ソース画像を表示">
                <a:extLst>
                  <a:ext uri="{FF2B5EF4-FFF2-40B4-BE49-F238E27FC236}">
                    <a16:creationId xmlns:a16="http://schemas.microsoft.com/office/drawing/2014/main" id="{61716324-D457-899E-3DE3-70FA2D98CC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31" t="7947" r="20702" b="8628"/>
              <a:stretch/>
            </p:blipFill>
            <p:spPr bwMode="auto">
              <a:xfrm>
                <a:off x="68499" y="58276"/>
                <a:ext cx="3463452" cy="5211097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6868DE11-66CB-713A-916B-55431BEDFE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499" y="531111"/>
                <a:ext cx="3463452" cy="692778"/>
              </a:xfrm>
              <a:prstGeom prst="rect">
                <a:avLst/>
              </a:prstGeom>
            </p:spPr>
          </p:pic>
        </p:grp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D42D68BA-6012-DABE-3523-E24A6A7D81D2}"/>
                </a:ext>
              </a:extLst>
            </p:cNvPr>
            <p:cNvSpPr/>
            <p:nvPr/>
          </p:nvSpPr>
          <p:spPr>
            <a:xfrm>
              <a:off x="903970" y="70887"/>
              <a:ext cx="1665899" cy="460224"/>
            </a:xfrm>
            <a:prstGeom prst="rect">
              <a:avLst/>
            </a:prstGeom>
            <a:solidFill>
              <a:srgbClr val="FAFAFA"/>
            </a:solidFill>
            <a:ln>
              <a:solidFill>
                <a:srgbClr val="FAF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solidFill>
                    <a:schemeClr val="tx1"/>
                  </a:solidFill>
                  <a:latin typeface="MV Boli" panose="02000500030200090000" pitchFamily="2" charset="0"/>
                  <a:ea typeface="UD デジタル 教科書体 N-B" panose="02020700000000000000" pitchFamily="17" charset="-128"/>
                  <a:cs typeface="MV Boli" panose="02000500030200090000" pitchFamily="2" charset="0"/>
                </a:rPr>
                <a:t>Weddingram</a:t>
              </a:r>
              <a:endParaRPr kumimoji="1" lang="ja-JP" altLang="en-US" sz="2000" dirty="0">
                <a:solidFill>
                  <a:schemeClr val="tx1"/>
                </a:solidFill>
                <a:latin typeface="MV Boli" panose="02000500030200090000" pitchFamily="2" charset="0"/>
                <a:ea typeface="UD デジタル 教科書体 N-B" panose="02020700000000000000" pitchFamily="17" charset="-128"/>
                <a:cs typeface="MV Boli" panose="02000500030200090000" pitchFamily="2" charset="0"/>
              </a:endParaRPr>
            </a:p>
          </p:txBody>
        </p:sp>
      </p:grp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257AAE14-F2F8-B869-7481-1C70058B5985}"/>
              </a:ext>
            </a:extLst>
          </p:cNvPr>
          <p:cNvCxnSpPr>
            <a:cxnSpLocks/>
          </p:cNvCxnSpPr>
          <p:nvPr/>
        </p:nvCxnSpPr>
        <p:spPr>
          <a:xfrm>
            <a:off x="249514" y="1248564"/>
            <a:ext cx="432000" cy="468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270218D-CF37-87CB-57BC-19A8A7806F49}"/>
              </a:ext>
            </a:extLst>
          </p:cNvPr>
          <p:cNvCxnSpPr>
            <a:cxnSpLocks/>
          </p:cNvCxnSpPr>
          <p:nvPr/>
        </p:nvCxnSpPr>
        <p:spPr>
          <a:xfrm flipH="1">
            <a:off x="2867215" y="1248564"/>
            <a:ext cx="432000" cy="468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F912CA2-8C02-90E7-5E50-989A6741B9D5}"/>
              </a:ext>
            </a:extLst>
          </p:cNvPr>
          <p:cNvSpPr txBox="1"/>
          <p:nvPr/>
        </p:nvSpPr>
        <p:spPr>
          <a:xfrm>
            <a:off x="926387" y="1209821"/>
            <a:ext cx="1888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MV Boli" panose="02000500030200090000" pitchFamily="2" charset="0"/>
              </a:rPr>
              <a:t>お祈りポーズ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60755E8-6BAE-3CD6-5B39-B31EE49F52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6" b="99135" l="9971" r="89932">
                        <a14:foregroundMark x1="62854" y1="66054" x2="64027" y2="94162"/>
                        <a14:foregroundMark x1="67351" y1="70595" x2="71652" y2="99135"/>
                        <a14:foregroundMark x1="73803" y1="85297" x2="73803" y2="881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39" t="29753" r="14912"/>
          <a:stretch/>
        </p:blipFill>
        <p:spPr>
          <a:xfrm>
            <a:off x="522040" y="1776409"/>
            <a:ext cx="2697048" cy="280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47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1C00B14B-4853-C270-2DE5-2D3968BA0360}"/>
              </a:ext>
            </a:extLst>
          </p:cNvPr>
          <p:cNvGrpSpPr/>
          <p:nvPr/>
        </p:nvGrpSpPr>
        <p:grpSpPr>
          <a:xfrm>
            <a:off x="68499" y="58276"/>
            <a:ext cx="3463452" cy="5211097"/>
            <a:chOff x="68499" y="58276"/>
            <a:chExt cx="3463452" cy="5211097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6A435FB1-5F3B-C4CA-D86B-5641D0AB036B}"/>
                </a:ext>
              </a:extLst>
            </p:cNvPr>
            <p:cNvGrpSpPr/>
            <p:nvPr/>
          </p:nvGrpSpPr>
          <p:grpSpPr>
            <a:xfrm>
              <a:off x="68499" y="58276"/>
              <a:ext cx="3463452" cy="5211097"/>
              <a:chOff x="68499" y="58276"/>
              <a:chExt cx="3463452" cy="5211097"/>
            </a:xfrm>
          </p:grpSpPr>
          <p:pic>
            <p:nvPicPr>
              <p:cNvPr id="2054" name="Picture 6" descr="ソース画像を表示">
                <a:extLst>
                  <a:ext uri="{FF2B5EF4-FFF2-40B4-BE49-F238E27FC236}">
                    <a16:creationId xmlns:a16="http://schemas.microsoft.com/office/drawing/2014/main" id="{61716324-D457-899E-3DE3-70FA2D98CC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31" t="7947" r="20702" b="8628"/>
              <a:stretch/>
            </p:blipFill>
            <p:spPr bwMode="auto">
              <a:xfrm>
                <a:off x="68499" y="58276"/>
                <a:ext cx="3463452" cy="5211097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6868DE11-66CB-713A-916B-55431BEDFE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499" y="531111"/>
                <a:ext cx="3463452" cy="692778"/>
              </a:xfrm>
              <a:prstGeom prst="rect">
                <a:avLst/>
              </a:prstGeom>
            </p:spPr>
          </p:pic>
        </p:grp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D42D68BA-6012-DABE-3523-E24A6A7D81D2}"/>
                </a:ext>
              </a:extLst>
            </p:cNvPr>
            <p:cNvSpPr/>
            <p:nvPr/>
          </p:nvSpPr>
          <p:spPr>
            <a:xfrm>
              <a:off x="903970" y="70887"/>
              <a:ext cx="1665899" cy="460224"/>
            </a:xfrm>
            <a:prstGeom prst="rect">
              <a:avLst/>
            </a:prstGeom>
            <a:solidFill>
              <a:srgbClr val="FAFAFA"/>
            </a:solidFill>
            <a:ln>
              <a:solidFill>
                <a:srgbClr val="FAF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solidFill>
                    <a:schemeClr val="tx1"/>
                  </a:solidFill>
                  <a:latin typeface="MV Boli" panose="02000500030200090000" pitchFamily="2" charset="0"/>
                  <a:ea typeface="UD デジタル 教科書体 N-B" panose="02020700000000000000" pitchFamily="17" charset="-128"/>
                  <a:cs typeface="MV Boli" panose="02000500030200090000" pitchFamily="2" charset="0"/>
                </a:rPr>
                <a:t>Weddingram</a:t>
              </a:r>
              <a:endParaRPr kumimoji="1" lang="ja-JP" altLang="en-US" sz="2000" dirty="0">
                <a:solidFill>
                  <a:schemeClr val="tx1"/>
                </a:solidFill>
                <a:latin typeface="MV Boli" panose="02000500030200090000" pitchFamily="2" charset="0"/>
                <a:ea typeface="UD デジタル 教科書体 N-B" panose="02020700000000000000" pitchFamily="17" charset="-128"/>
                <a:cs typeface="MV Boli" panose="02000500030200090000" pitchFamily="2" charset="0"/>
              </a:endParaRPr>
            </a:p>
          </p:txBody>
        </p:sp>
      </p:grp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257AAE14-F2F8-B869-7481-1C70058B5985}"/>
              </a:ext>
            </a:extLst>
          </p:cNvPr>
          <p:cNvCxnSpPr>
            <a:cxnSpLocks/>
          </p:cNvCxnSpPr>
          <p:nvPr/>
        </p:nvCxnSpPr>
        <p:spPr>
          <a:xfrm>
            <a:off x="249514" y="1248564"/>
            <a:ext cx="432000" cy="468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270218D-CF37-87CB-57BC-19A8A7806F49}"/>
              </a:ext>
            </a:extLst>
          </p:cNvPr>
          <p:cNvCxnSpPr>
            <a:cxnSpLocks/>
          </p:cNvCxnSpPr>
          <p:nvPr/>
        </p:nvCxnSpPr>
        <p:spPr>
          <a:xfrm flipH="1">
            <a:off x="2867215" y="1248564"/>
            <a:ext cx="432000" cy="468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F912CA2-8C02-90E7-5E50-989A6741B9D5}"/>
              </a:ext>
            </a:extLst>
          </p:cNvPr>
          <p:cNvSpPr txBox="1"/>
          <p:nvPr/>
        </p:nvSpPr>
        <p:spPr>
          <a:xfrm>
            <a:off x="933421" y="1209821"/>
            <a:ext cx="1888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MV Boli" panose="02000500030200090000" pitchFamily="2" charset="0"/>
              </a:rPr>
              <a:t>ギャルポーズ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2F7F836-CD54-ABB9-092B-282EFA84D5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35" b="99764" l="9961" r="91992">
                        <a14:foregroundMark x1="68359" y1="26279" x2="68164" y2="94099"/>
                        <a14:foregroundMark x1="64844" y1="34776" x2="53711" y2="82769"/>
                        <a14:foregroundMark x1="61523" y1="43745" x2="53320" y2="58065"/>
                        <a14:foregroundMark x1="53320" y1="58065" x2="52148" y2="64673"/>
                        <a14:foregroundMark x1="71289" y1="47836" x2="85156" y2="88120"/>
                        <a14:foregroundMark x1="76563" y1="45004" x2="89453" y2="87805"/>
                        <a14:foregroundMark x1="29297" y1="93784" x2="29688" y2="99764"/>
                        <a14:foregroundMark x1="83594" y1="32573" x2="91992" y2="40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52" t="15890" r="5848"/>
          <a:stretch/>
        </p:blipFill>
        <p:spPr>
          <a:xfrm>
            <a:off x="545323" y="1646365"/>
            <a:ext cx="2509803" cy="311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215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黄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 テーマ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FP_vba.potm" id="{C4CEA0F7-F557-4D39-9A0F-56289A657A45}" vid="{70791E40-3A06-4BB8-A29E-D80666D7F028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66</Words>
  <Application>Microsoft Office PowerPoint</Application>
  <PresentationFormat>ユーザー設定</PresentationFormat>
  <Paragraphs>39</Paragraphs>
  <Slides>21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8" baseType="lpstr">
      <vt:lpstr>UD デジタル 教科書体 N-B</vt:lpstr>
      <vt:lpstr>游ゴシック</vt:lpstr>
      <vt:lpstr>Arial</vt:lpstr>
      <vt:lpstr>Calibri</vt:lpstr>
      <vt:lpstr>Calibri Light</vt:lpstr>
      <vt:lpstr>MV Boli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2022-12-28T06:42:08Z</dcterms:created>
  <dcterms:modified xsi:type="dcterms:W3CDTF">2024-06-15T11:05:16Z</dcterms:modified>
</cp:coreProperties>
</file>